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9" r:id="rId7"/>
    <p:sldId id="273" r:id="rId8"/>
    <p:sldId id="258" r:id="rId9"/>
    <p:sldId id="268" r:id="rId10"/>
    <p:sldId id="270" r:id="rId11"/>
    <p:sldId id="277" r:id="rId12"/>
    <p:sldId id="266" r:id="rId13"/>
    <p:sldId id="280" r:id="rId14"/>
    <p:sldId id="279" r:id="rId15"/>
    <p:sldId id="272" r:id="rId16"/>
    <p:sldId id="261" r:id="rId17"/>
    <p:sldId id="262" r:id="rId18"/>
    <p:sldId id="264" r:id="rId19"/>
    <p:sldId id="265" r:id="rId20"/>
    <p:sldId id="274" r:id="rId21"/>
    <p:sldId id="275" r:id="rId22"/>
  </p:sldIdLst>
  <p:sldSz cx="12192000" cy="6858000"/>
  <p:notesSz cx="6858000" cy="9144000"/>
  <p:custDataLst>
    <p:tags r:id="rId23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ter Plokker" userId="S::pieter.plokker@hccatwyck.nl::6e4f5411-3a9b-40db-8205-68b00de3e70f" providerId="AD" clId="Web-{77D3986E-602A-AE0A-E5BF-0C4E92A174CD}"/>
    <pc:docChg chg="modSld">
      <pc:chgData name="Pieter Plokker" userId="S::pieter.plokker@hccatwyck.nl::6e4f5411-3a9b-40db-8205-68b00de3e70f" providerId="AD" clId="Web-{77D3986E-602A-AE0A-E5BF-0C4E92A174CD}" dt="2023-06-04T18:09:40.942" v="1" actId="20577"/>
      <pc:docMkLst>
        <pc:docMk/>
      </pc:docMkLst>
      <pc:sldChg chg="modSp">
        <pc:chgData name="Pieter Plokker" userId="S::pieter.plokker@hccatwyck.nl::6e4f5411-3a9b-40db-8205-68b00de3e70f" providerId="AD" clId="Web-{77D3986E-602A-AE0A-E5BF-0C4E92A174CD}" dt="2023-06-04T18:09:40.942" v="1" actId="20577"/>
        <pc:sldMkLst>
          <pc:docMk/>
          <pc:sldMk cId="3533195923" sldId="266"/>
        </pc:sldMkLst>
        <pc:spChg chg="mod">
          <ac:chgData name="Pieter Plokker" userId="S::pieter.plokker@hccatwyck.nl::6e4f5411-3a9b-40db-8205-68b00de3e70f" providerId="AD" clId="Web-{77D3986E-602A-AE0A-E5BF-0C4E92A174CD}" dt="2023-06-04T18:09:40.942" v="1" actId="20577"/>
          <ac:spMkLst>
            <pc:docMk/>
            <pc:sldMk cId="3533195923" sldId="266"/>
            <ac:spMk id="3" creationId="{8800C07B-6FFB-79F5-5CEC-FE611A9DF62A}"/>
          </ac:spMkLst>
        </pc:spChg>
      </pc:sldChg>
    </pc:docChg>
  </pc:docChgLst>
  <pc:docChgLst>
    <pc:chgData name="Ton van Rijn" userId="8e95f57d-e7b3-4b82-88e7-84574ace1fa2" providerId="ADAL" clId="{07DF5CF1-4355-424D-9B37-3C80F33D66DA}"/>
    <pc:docChg chg="undo redo custSel addSld delSld modSld modMainMaster">
      <pc:chgData name="Ton van Rijn" userId="8e95f57d-e7b3-4b82-88e7-84574ace1fa2" providerId="ADAL" clId="{07DF5CF1-4355-424D-9B37-3C80F33D66DA}" dt="2023-05-28T22:58:37.524" v="2418" actId="14861"/>
      <pc:docMkLst>
        <pc:docMk/>
      </pc:docMkLst>
      <pc:sldChg chg="addSp delSp modSp mod chgLayout">
        <pc:chgData name="Ton van Rijn" userId="8e95f57d-e7b3-4b82-88e7-84574ace1fa2" providerId="ADAL" clId="{07DF5CF1-4355-424D-9B37-3C80F33D66DA}" dt="2023-05-28T22:58:37.524" v="2418" actId="14861"/>
        <pc:sldMkLst>
          <pc:docMk/>
          <pc:sldMk cId="1951381677" sldId="256"/>
        </pc:sldMkLst>
        <pc:spChg chg="add del mod ord">
          <ac:chgData name="Ton van Rijn" userId="8e95f57d-e7b3-4b82-88e7-84574ace1fa2" providerId="ADAL" clId="{07DF5CF1-4355-424D-9B37-3C80F33D66DA}" dt="2023-05-28T22:58:00.088" v="2411" actId="700"/>
          <ac:spMkLst>
            <pc:docMk/>
            <pc:sldMk cId="1951381677" sldId="256"/>
            <ac:spMk id="2" creationId="{02B7F409-CF60-4BCB-3BCE-FE6522D73E3E}"/>
          </ac:spMkLst>
        </pc:spChg>
        <pc:spChg chg="mod ord">
          <ac:chgData name="Ton van Rijn" userId="8e95f57d-e7b3-4b82-88e7-84574ace1fa2" providerId="ADAL" clId="{07DF5CF1-4355-424D-9B37-3C80F33D66DA}" dt="2023-05-28T22:58:37.524" v="2418" actId="14861"/>
          <ac:spMkLst>
            <pc:docMk/>
            <pc:sldMk cId="1951381677" sldId="256"/>
            <ac:spMk id="3" creationId="{4DED8C1F-2129-594B-FA43-2BF02DEA02B9}"/>
          </ac:spMkLst>
        </pc:spChg>
        <pc:spChg chg="add mod ord">
          <ac:chgData name="Ton van Rijn" userId="8e95f57d-e7b3-4b82-88e7-84574ace1fa2" providerId="ADAL" clId="{07DF5CF1-4355-424D-9B37-3C80F33D66DA}" dt="2023-05-28T22:58:25.429" v="2414" actId="14861"/>
          <ac:spMkLst>
            <pc:docMk/>
            <pc:sldMk cId="1951381677" sldId="256"/>
            <ac:spMk id="4" creationId="{90F07850-2F91-6FBA-7B9D-FB3C87CC9D27}"/>
          </ac:spMkLst>
        </pc:spChg>
        <pc:spChg chg="mod">
          <ac:chgData name="Ton van Rijn" userId="8e95f57d-e7b3-4b82-88e7-84574ace1fa2" providerId="ADAL" clId="{07DF5CF1-4355-424D-9B37-3C80F33D66DA}" dt="2023-05-28T22:57:54.250" v="2410" actId="21"/>
          <ac:spMkLst>
            <pc:docMk/>
            <pc:sldMk cId="1951381677" sldId="256"/>
            <ac:spMk id="8" creationId="{2D5CCF67-1EEF-8A50-8195-D8A573C9C5BB}"/>
          </ac:spMkLst>
        </pc:spChg>
      </pc:sldChg>
      <pc:sldChg chg="modSp new mod">
        <pc:chgData name="Ton van Rijn" userId="8e95f57d-e7b3-4b82-88e7-84574ace1fa2" providerId="ADAL" clId="{07DF5CF1-4355-424D-9B37-3C80F33D66DA}" dt="2023-05-28T22:52:41.793" v="1911" actId="20577"/>
        <pc:sldMkLst>
          <pc:docMk/>
          <pc:sldMk cId="417834967" sldId="258"/>
        </pc:sldMkLst>
        <pc:spChg chg="mod">
          <ac:chgData name="Ton van Rijn" userId="8e95f57d-e7b3-4b82-88e7-84574ace1fa2" providerId="ADAL" clId="{07DF5CF1-4355-424D-9B37-3C80F33D66DA}" dt="2023-05-28T20:37:06.739" v="29" actId="20577"/>
          <ac:spMkLst>
            <pc:docMk/>
            <pc:sldMk cId="417834967" sldId="258"/>
            <ac:spMk id="2" creationId="{DC8D8F11-1EAE-21AB-D4E3-F2BC4315BF88}"/>
          </ac:spMkLst>
        </pc:spChg>
        <pc:spChg chg="mod">
          <ac:chgData name="Ton van Rijn" userId="8e95f57d-e7b3-4b82-88e7-84574ace1fa2" providerId="ADAL" clId="{07DF5CF1-4355-424D-9B37-3C80F33D66DA}" dt="2023-05-28T22:52:41.793" v="1911" actId="20577"/>
          <ac:spMkLst>
            <pc:docMk/>
            <pc:sldMk cId="417834967" sldId="258"/>
            <ac:spMk id="3" creationId="{938B4A7C-E30B-0B8B-9777-AA49767A791D}"/>
          </ac:spMkLst>
        </pc:spChg>
      </pc:sldChg>
      <pc:sldChg chg="modSp new del mod">
        <pc:chgData name="Ton van Rijn" userId="8e95f57d-e7b3-4b82-88e7-84574ace1fa2" providerId="ADAL" clId="{07DF5CF1-4355-424D-9B37-3C80F33D66DA}" dt="2023-05-28T22:39:26.936" v="1271" actId="47"/>
        <pc:sldMkLst>
          <pc:docMk/>
          <pc:sldMk cId="153189350" sldId="259"/>
        </pc:sldMkLst>
        <pc:spChg chg="mod">
          <ac:chgData name="Ton van Rijn" userId="8e95f57d-e7b3-4b82-88e7-84574ace1fa2" providerId="ADAL" clId="{07DF5CF1-4355-424D-9B37-3C80F33D66DA}" dt="2023-05-28T22:25:08.255" v="842" actId="6549"/>
          <ac:spMkLst>
            <pc:docMk/>
            <pc:sldMk cId="153189350" sldId="259"/>
            <ac:spMk id="2" creationId="{DC45367E-CAED-EA5B-136A-607D7D595689}"/>
          </ac:spMkLst>
        </pc:spChg>
        <pc:spChg chg="mod">
          <ac:chgData name="Ton van Rijn" userId="8e95f57d-e7b3-4b82-88e7-84574ace1fa2" providerId="ADAL" clId="{07DF5CF1-4355-424D-9B37-3C80F33D66DA}" dt="2023-05-28T22:24:56.399" v="829" actId="403"/>
          <ac:spMkLst>
            <pc:docMk/>
            <pc:sldMk cId="153189350" sldId="259"/>
            <ac:spMk id="3" creationId="{9A62C21A-E285-5B0E-4910-DB9AD09F4246}"/>
          </ac:spMkLst>
        </pc:spChg>
      </pc:sldChg>
      <pc:sldChg chg="addSp delSp modSp add del mod">
        <pc:chgData name="Ton van Rijn" userId="8e95f57d-e7b3-4b82-88e7-84574ace1fa2" providerId="ADAL" clId="{07DF5CF1-4355-424D-9B37-3C80F33D66DA}" dt="2023-05-28T22:38:17.797" v="1259" actId="47"/>
        <pc:sldMkLst>
          <pc:docMk/>
          <pc:sldMk cId="2865169472" sldId="260"/>
        </pc:sldMkLst>
        <pc:spChg chg="mod">
          <ac:chgData name="Ton van Rijn" userId="8e95f57d-e7b3-4b82-88e7-84574ace1fa2" providerId="ADAL" clId="{07DF5CF1-4355-424D-9B37-3C80F33D66DA}" dt="2023-05-28T22:35:02.661" v="1191" actId="113"/>
          <ac:spMkLst>
            <pc:docMk/>
            <pc:sldMk cId="2865169472" sldId="260"/>
            <ac:spMk id="2" creationId="{DC45367E-CAED-EA5B-136A-607D7D595689}"/>
          </ac:spMkLst>
        </pc:spChg>
        <pc:spChg chg="del mod">
          <ac:chgData name="Ton van Rijn" userId="8e95f57d-e7b3-4b82-88e7-84574ace1fa2" providerId="ADAL" clId="{07DF5CF1-4355-424D-9B37-3C80F33D66DA}" dt="2023-05-28T22:29:21.502" v="972" actId="478"/>
          <ac:spMkLst>
            <pc:docMk/>
            <pc:sldMk cId="2865169472" sldId="260"/>
            <ac:spMk id="3" creationId="{9A62C21A-E285-5B0E-4910-DB9AD09F4246}"/>
          </ac:spMkLst>
        </pc:spChg>
        <pc:graphicFrameChg chg="add mod modGraphic">
          <ac:chgData name="Ton van Rijn" userId="8e95f57d-e7b3-4b82-88e7-84574ace1fa2" providerId="ADAL" clId="{07DF5CF1-4355-424D-9B37-3C80F33D66DA}" dt="2023-05-28T22:33:09.528" v="1186" actId="14100"/>
          <ac:graphicFrameMkLst>
            <pc:docMk/>
            <pc:sldMk cId="2865169472" sldId="260"/>
            <ac:graphicFrameMk id="4" creationId="{0A1C51CD-564F-BF67-BFF8-BFBEB5905F3D}"/>
          </ac:graphicFrameMkLst>
        </pc:graphicFrameChg>
        <pc:graphicFrameChg chg="add del mod modGraphic">
          <ac:chgData name="Ton van Rijn" userId="8e95f57d-e7b3-4b82-88e7-84574ace1fa2" providerId="ADAL" clId="{07DF5CF1-4355-424D-9B37-3C80F33D66DA}" dt="2023-05-28T22:29:04.883" v="965" actId="478"/>
          <ac:graphicFrameMkLst>
            <pc:docMk/>
            <pc:sldMk cId="2865169472" sldId="260"/>
            <ac:graphicFrameMk id="5" creationId="{6B2D8AAE-8336-F567-FDFC-551723526F2F}"/>
          </ac:graphicFrameMkLst>
        </pc:graphicFrameChg>
        <pc:graphicFrameChg chg="add mod modGraphic">
          <ac:chgData name="Ton van Rijn" userId="8e95f57d-e7b3-4b82-88e7-84574ace1fa2" providerId="ADAL" clId="{07DF5CF1-4355-424D-9B37-3C80F33D66DA}" dt="2023-05-28T22:32:56.244" v="1178" actId="1076"/>
          <ac:graphicFrameMkLst>
            <pc:docMk/>
            <pc:sldMk cId="2865169472" sldId="260"/>
            <ac:graphicFrameMk id="6" creationId="{4437555E-7E60-47F7-A26A-0CF8CD8F4B4D}"/>
          </ac:graphicFrameMkLst>
        </pc:graphicFrameChg>
        <pc:graphicFrameChg chg="add mod modGraphic">
          <ac:chgData name="Ton van Rijn" userId="8e95f57d-e7b3-4b82-88e7-84574ace1fa2" providerId="ADAL" clId="{07DF5CF1-4355-424D-9B37-3C80F33D66DA}" dt="2023-05-28T22:33:13.324" v="1187" actId="1076"/>
          <ac:graphicFrameMkLst>
            <pc:docMk/>
            <pc:sldMk cId="2865169472" sldId="260"/>
            <ac:graphicFrameMk id="7" creationId="{303E0B9B-A0DA-D63E-B508-EFA45371CB4E}"/>
          </ac:graphicFrameMkLst>
        </pc:graphicFrameChg>
        <pc:graphicFrameChg chg="add mod modGraphic">
          <ac:chgData name="Ton van Rijn" userId="8e95f57d-e7b3-4b82-88e7-84574ace1fa2" providerId="ADAL" clId="{07DF5CF1-4355-424D-9B37-3C80F33D66DA}" dt="2023-05-28T22:33:20.948" v="1190" actId="14100"/>
          <ac:graphicFrameMkLst>
            <pc:docMk/>
            <pc:sldMk cId="2865169472" sldId="260"/>
            <ac:graphicFrameMk id="8" creationId="{18ADC694-C97C-DF4E-8380-7AD97759BD6F}"/>
          </ac:graphicFrameMkLst>
        </pc:graphicFrameChg>
      </pc:sldChg>
      <pc:sldChg chg="addSp delSp modSp add mod">
        <pc:chgData name="Ton van Rijn" userId="8e95f57d-e7b3-4b82-88e7-84574ace1fa2" providerId="ADAL" clId="{07DF5CF1-4355-424D-9B37-3C80F33D66DA}" dt="2023-05-28T22:39:49.337" v="1287" actId="20577"/>
        <pc:sldMkLst>
          <pc:docMk/>
          <pc:sldMk cId="873993931" sldId="261"/>
        </pc:sldMkLst>
        <pc:spChg chg="mod">
          <ac:chgData name="Ton van Rijn" userId="8e95f57d-e7b3-4b82-88e7-84574ace1fa2" providerId="ADAL" clId="{07DF5CF1-4355-424D-9B37-3C80F33D66DA}" dt="2023-05-28T22:39:49.337" v="1287" actId="20577"/>
          <ac:spMkLst>
            <pc:docMk/>
            <pc:sldMk cId="873993931" sldId="261"/>
            <ac:spMk id="2" creationId="{DC45367E-CAED-EA5B-136A-607D7D595689}"/>
          </ac:spMkLst>
        </pc:spChg>
        <pc:spChg chg="add mod">
          <ac:chgData name="Ton van Rijn" userId="8e95f57d-e7b3-4b82-88e7-84574ace1fa2" providerId="ADAL" clId="{07DF5CF1-4355-424D-9B37-3C80F33D66DA}" dt="2023-05-28T22:36:30.435" v="1208" actId="164"/>
          <ac:spMkLst>
            <pc:docMk/>
            <pc:sldMk cId="873993931" sldId="261"/>
            <ac:spMk id="3" creationId="{D6EBC779-1AED-5A20-C007-D39781640762}"/>
          </ac:spMkLst>
        </pc:spChg>
        <pc:spChg chg="add mod">
          <ac:chgData name="Ton van Rijn" userId="8e95f57d-e7b3-4b82-88e7-84574ace1fa2" providerId="ADAL" clId="{07DF5CF1-4355-424D-9B37-3C80F33D66DA}" dt="2023-05-28T22:36:30.435" v="1208" actId="164"/>
          <ac:spMkLst>
            <pc:docMk/>
            <pc:sldMk cId="873993931" sldId="261"/>
            <ac:spMk id="5" creationId="{CC2640D1-0449-940C-6324-52B9A998AD9F}"/>
          </ac:spMkLst>
        </pc:spChg>
        <pc:spChg chg="mod">
          <ac:chgData name="Ton van Rijn" userId="8e95f57d-e7b3-4b82-88e7-84574ace1fa2" providerId="ADAL" clId="{07DF5CF1-4355-424D-9B37-3C80F33D66DA}" dt="2023-05-28T22:37:04.227" v="1225" actId="5793"/>
          <ac:spMkLst>
            <pc:docMk/>
            <pc:sldMk cId="873993931" sldId="261"/>
            <ac:spMk id="11" creationId="{E47CB293-0E6A-2F0D-7538-5225F7274612}"/>
          </ac:spMkLst>
        </pc:spChg>
        <pc:spChg chg="mod">
          <ac:chgData name="Ton van Rijn" userId="8e95f57d-e7b3-4b82-88e7-84574ace1fa2" providerId="ADAL" clId="{07DF5CF1-4355-424D-9B37-3C80F33D66DA}" dt="2023-05-28T22:36:53.775" v="1217" actId="207"/>
          <ac:spMkLst>
            <pc:docMk/>
            <pc:sldMk cId="873993931" sldId="261"/>
            <ac:spMk id="12" creationId="{DFA06061-77C9-F1F0-A420-F2A0E5808D45}"/>
          </ac:spMkLst>
        </pc:spChg>
        <pc:spChg chg="mod">
          <ac:chgData name="Ton van Rijn" userId="8e95f57d-e7b3-4b82-88e7-84574ace1fa2" providerId="ADAL" clId="{07DF5CF1-4355-424D-9B37-3C80F33D66DA}" dt="2023-05-28T22:37:20.165" v="1232" actId="20577"/>
          <ac:spMkLst>
            <pc:docMk/>
            <pc:sldMk cId="873993931" sldId="261"/>
            <ac:spMk id="14" creationId="{E4B17B3B-E814-4C96-224A-A771F14315B4}"/>
          </ac:spMkLst>
        </pc:spChg>
        <pc:spChg chg="mod">
          <ac:chgData name="Ton van Rijn" userId="8e95f57d-e7b3-4b82-88e7-84574ace1fa2" providerId="ADAL" clId="{07DF5CF1-4355-424D-9B37-3C80F33D66DA}" dt="2023-05-28T22:37:43.155" v="1243" actId="12"/>
          <ac:spMkLst>
            <pc:docMk/>
            <pc:sldMk cId="873993931" sldId="261"/>
            <ac:spMk id="15" creationId="{153503F7-0498-A052-F0CF-10F4024036FF}"/>
          </ac:spMkLst>
        </pc:spChg>
        <pc:spChg chg="mod">
          <ac:chgData name="Ton van Rijn" userId="8e95f57d-e7b3-4b82-88e7-84574ace1fa2" providerId="ADAL" clId="{07DF5CF1-4355-424D-9B37-3C80F33D66DA}" dt="2023-05-28T22:38:09.748" v="1257"/>
          <ac:spMkLst>
            <pc:docMk/>
            <pc:sldMk cId="873993931" sldId="261"/>
            <ac:spMk id="17" creationId="{B4D58F94-4301-17E9-2AA4-F59886A3D17F}"/>
          </ac:spMkLst>
        </pc:spChg>
        <pc:spChg chg="mod">
          <ac:chgData name="Ton van Rijn" userId="8e95f57d-e7b3-4b82-88e7-84574ace1fa2" providerId="ADAL" clId="{07DF5CF1-4355-424D-9B37-3C80F33D66DA}" dt="2023-05-28T22:38:06.014" v="1256" actId="5793"/>
          <ac:spMkLst>
            <pc:docMk/>
            <pc:sldMk cId="873993931" sldId="261"/>
            <ac:spMk id="18" creationId="{72FF258E-5650-1C35-1871-5A0A01D5ED1E}"/>
          </ac:spMkLst>
        </pc:spChg>
        <pc:grpChg chg="add mod">
          <ac:chgData name="Ton van Rijn" userId="8e95f57d-e7b3-4b82-88e7-84574ace1fa2" providerId="ADAL" clId="{07DF5CF1-4355-424D-9B37-3C80F33D66DA}" dt="2023-05-28T22:36:30.435" v="1208" actId="164"/>
          <ac:grpSpMkLst>
            <pc:docMk/>
            <pc:sldMk cId="873993931" sldId="261"/>
            <ac:grpSpMk id="9" creationId="{C675E6FA-B753-7DCF-D2ED-19917C5A949B}"/>
          </ac:grpSpMkLst>
        </pc:grpChg>
        <pc:grpChg chg="add mod">
          <ac:chgData name="Ton van Rijn" userId="8e95f57d-e7b3-4b82-88e7-84574ace1fa2" providerId="ADAL" clId="{07DF5CF1-4355-424D-9B37-3C80F33D66DA}" dt="2023-05-28T22:36:33.341" v="1209" actId="571"/>
          <ac:grpSpMkLst>
            <pc:docMk/>
            <pc:sldMk cId="873993931" sldId="261"/>
            <ac:grpSpMk id="10" creationId="{F7BCECD7-BC91-7A28-EC8C-D236D703A22C}"/>
          </ac:grpSpMkLst>
        </pc:grpChg>
        <pc:grpChg chg="add mod">
          <ac:chgData name="Ton van Rijn" userId="8e95f57d-e7b3-4b82-88e7-84574ace1fa2" providerId="ADAL" clId="{07DF5CF1-4355-424D-9B37-3C80F33D66DA}" dt="2023-05-28T22:37:15.371" v="1230" actId="571"/>
          <ac:grpSpMkLst>
            <pc:docMk/>
            <pc:sldMk cId="873993931" sldId="261"/>
            <ac:grpSpMk id="13" creationId="{A60D64B8-DF5D-C070-5756-5FEE1ECBE11A}"/>
          </ac:grpSpMkLst>
        </pc:grpChg>
        <pc:grpChg chg="add mod">
          <ac:chgData name="Ton van Rijn" userId="8e95f57d-e7b3-4b82-88e7-84574ace1fa2" providerId="ADAL" clId="{07DF5CF1-4355-424D-9B37-3C80F33D66DA}" dt="2023-05-28T22:37:53.685" v="1246" actId="571"/>
          <ac:grpSpMkLst>
            <pc:docMk/>
            <pc:sldMk cId="873993931" sldId="261"/>
            <ac:grpSpMk id="16" creationId="{F934E2A6-67C6-2E8F-CDAA-FF29CADDF3DE}"/>
          </ac:grpSpMkLst>
        </pc:grpChg>
        <pc:graphicFrameChg chg="del mod modGraphic">
          <ac:chgData name="Ton van Rijn" userId="8e95f57d-e7b3-4b82-88e7-84574ace1fa2" providerId="ADAL" clId="{07DF5CF1-4355-424D-9B37-3C80F33D66DA}" dt="2023-05-28T22:37:10.229" v="1228" actId="478"/>
          <ac:graphicFrameMkLst>
            <pc:docMk/>
            <pc:sldMk cId="873993931" sldId="261"/>
            <ac:graphicFrameMk id="4" creationId="{0A1C51CD-564F-BF67-BFF8-BFBEB5905F3D}"/>
          </ac:graphicFrameMkLst>
        </pc:graphicFrameChg>
        <pc:graphicFrameChg chg="del mod modGraphic">
          <ac:chgData name="Ton van Rijn" userId="8e95f57d-e7b3-4b82-88e7-84574ace1fa2" providerId="ADAL" clId="{07DF5CF1-4355-424D-9B37-3C80F33D66DA}" dt="2023-05-28T22:37:07.309" v="1226" actId="478"/>
          <ac:graphicFrameMkLst>
            <pc:docMk/>
            <pc:sldMk cId="873993931" sldId="261"/>
            <ac:graphicFrameMk id="6" creationId="{4437555E-7E60-47F7-A26A-0CF8CD8F4B4D}"/>
          </ac:graphicFrameMkLst>
        </pc:graphicFrameChg>
        <pc:graphicFrameChg chg="del mod">
          <ac:chgData name="Ton van Rijn" userId="8e95f57d-e7b3-4b82-88e7-84574ace1fa2" providerId="ADAL" clId="{07DF5CF1-4355-424D-9B37-3C80F33D66DA}" dt="2023-05-28T22:38:11.618" v="1258" actId="478"/>
          <ac:graphicFrameMkLst>
            <pc:docMk/>
            <pc:sldMk cId="873993931" sldId="261"/>
            <ac:graphicFrameMk id="7" creationId="{303E0B9B-A0DA-D63E-B508-EFA45371CB4E}"/>
          </ac:graphicFrameMkLst>
        </pc:graphicFrameChg>
        <pc:graphicFrameChg chg="del mod">
          <ac:chgData name="Ton van Rijn" userId="8e95f57d-e7b3-4b82-88e7-84574ace1fa2" providerId="ADAL" clId="{07DF5CF1-4355-424D-9B37-3C80F33D66DA}" dt="2023-05-28T22:37:47.339" v="1244" actId="478"/>
          <ac:graphicFrameMkLst>
            <pc:docMk/>
            <pc:sldMk cId="873993931" sldId="261"/>
            <ac:graphicFrameMk id="8" creationId="{18ADC694-C97C-DF4E-8380-7AD97759BD6F}"/>
          </ac:graphicFrameMkLst>
        </pc:graphicFrameChg>
      </pc:sldChg>
      <pc:sldChg chg="addSp delSp modSp add mod">
        <pc:chgData name="Ton van Rijn" userId="8e95f57d-e7b3-4b82-88e7-84574ace1fa2" providerId="ADAL" clId="{07DF5CF1-4355-424D-9B37-3C80F33D66DA}" dt="2023-05-28T22:46:06.260" v="1748" actId="6549"/>
        <pc:sldMkLst>
          <pc:docMk/>
          <pc:sldMk cId="2873360955" sldId="262"/>
        </pc:sldMkLst>
        <pc:spChg chg="mod">
          <ac:chgData name="Ton van Rijn" userId="8e95f57d-e7b3-4b82-88e7-84574ace1fa2" providerId="ADAL" clId="{07DF5CF1-4355-424D-9B37-3C80F33D66DA}" dt="2023-05-28T22:39:53.602" v="1302" actId="20577"/>
          <ac:spMkLst>
            <pc:docMk/>
            <pc:sldMk cId="2873360955" sldId="262"/>
            <ac:spMk id="2" creationId="{DC45367E-CAED-EA5B-136A-607D7D595689}"/>
          </ac:spMkLst>
        </pc:spChg>
        <pc:spChg chg="add del">
          <ac:chgData name="Ton van Rijn" userId="8e95f57d-e7b3-4b82-88e7-84574ace1fa2" providerId="ADAL" clId="{07DF5CF1-4355-424D-9B37-3C80F33D66DA}" dt="2023-05-28T22:44:12.442" v="1616"/>
          <ac:spMkLst>
            <pc:docMk/>
            <pc:sldMk cId="2873360955" sldId="262"/>
            <ac:spMk id="4" creationId="{C2C183CC-76BD-3B22-4048-5C6EBA35EC38}"/>
          </ac:spMkLst>
        </pc:spChg>
        <pc:spChg chg="mod">
          <ac:chgData name="Ton van Rijn" userId="8e95f57d-e7b3-4b82-88e7-84574ace1fa2" providerId="ADAL" clId="{07DF5CF1-4355-424D-9B37-3C80F33D66DA}" dt="2023-05-28T22:40:27.139" v="1446" actId="20577"/>
          <ac:spMkLst>
            <pc:docMk/>
            <pc:sldMk cId="2873360955" sldId="262"/>
            <ac:spMk id="5" creationId="{CC2640D1-0449-940C-6324-52B9A998AD9F}"/>
          </ac:spMkLst>
        </pc:spChg>
        <pc:spChg chg="mod">
          <ac:chgData name="Ton van Rijn" userId="8e95f57d-e7b3-4b82-88e7-84574ace1fa2" providerId="ADAL" clId="{07DF5CF1-4355-424D-9B37-3C80F33D66DA}" dt="2023-05-28T22:46:06.260" v="1748" actId="6549"/>
          <ac:spMkLst>
            <pc:docMk/>
            <pc:sldMk cId="2873360955" sldId="262"/>
            <ac:spMk id="12" creationId="{DFA06061-77C9-F1F0-A420-F2A0E5808D45}"/>
          </ac:spMkLst>
        </pc:spChg>
        <pc:spChg chg="mod">
          <ac:chgData name="Ton van Rijn" userId="8e95f57d-e7b3-4b82-88e7-84574ace1fa2" providerId="ADAL" clId="{07DF5CF1-4355-424D-9B37-3C80F33D66DA}" dt="2023-05-28T22:44:34.459" v="1676" actId="20577"/>
          <ac:spMkLst>
            <pc:docMk/>
            <pc:sldMk cId="2873360955" sldId="262"/>
            <ac:spMk id="15" creationId="{153503F7-0498-A052-F0CF-10F4024036FF}"/>
          </ac:spMkLst>
        </pc:spChg>
        <pc:spChg chg="mod">
          <ac:chgData name="Ton van Rijn" userId="8e95f57d-e7b3-4b82-88e7-84574ace1fa2" providerId="ADAL" clId="{07DF5CF1-4355-424D-9B37-3C80F33D66DA}" dt="2023-05-28T22:44:19.275" v="1619"/>
          <ac:spMkLst>
            <pc:docMk/>
            <pc:sldMk cId="2873360955" sldId="262"/>
            <ac:spMk id="18" creationId="{72FF258E-5650-1C35-1871-5A0A01D5ED1E}"/>
          </ac:spMkLst>
        </pc:spChg>
        <pc:picChg chg="add del">
          <ac:chgData name="Ton van Rijn" userId="8e95f57d-e7b3-4b82-88e7-84574ace1fa2" providerId="ADAL" clId="{07DF5CF1-4355-424D-9B37-3C80F33D66DA}" dt="2023-05-28T22:44:12.442" v="1616"/>
          <ac:picMkLst>
            <pc:docMk/>
            <pc:sldMk cId="2873360955" sldId="262"/>
            <ac:picMk id="1026" creationId="{FE59DC19-6C19-6DA7-72AB-36DBEFD9766F}"/>
          </ac:picMkLst>
        </pc:picChg>
      </pc:sldChg>
      <pc:sldChg chg="new del">
        <pc:chgData name="Ton van Rijn" userId="8e95f57d-e7b3-4b82-88e7-84574ace1fa2" providerId="ADAL" clId="{07DF5CF1-4355-424D-9B37-3C80F33D66DA}" dt="2023-05-28T22:56:52.980" v="2333" actId="47"/>
        <pc:sldMkLst>
          <pc:docMk/>
          <pc:sldMk cId="661928095" sldId="263"/>
        </pc:sldMkLst>
      </pc:sldChg>
      <pc:sldChg chg="modSp add mod">
        <pc:chgData name="Ton van Rijn" userId="8e95f57d-e7b3-4b82-88e7-84574ace1fa2" providerId="ADAL" clId="{07DF5CF1-4355-424D-9B37-3C80F33D66DA}" dt="2023-05-28T22:54:40.691" v="2039" actId="20577"/>
        <pc:sldMkLst>
          <pc:docMk/>
          <pc:sldMk cId="3429812999" sldId="264"/>
        </pc:sldMkLst>
        <pc:spChg chg="mod">
          <ac:chgData name="Ton van Rijn" userId="8e95f57d-e7b3-4b82-88e7-84574ace1fa2" providerId="ADAL" clId="{07DF5CF1-4355-424D-9B37-3C80F33D66DA}" dt="2023-05-28T22:45:38.919" v="1685" actId="20577"/>
          <ac:spMkLst>
            <pc:docMk/>
            <pc:sldMk cId="3429812999" sldId="264"/>
            <ac:spMk id="2" creationId="{DC45367E-CAED-EA5B-136A-607D7D595689}"/>
          </ac:spMkLst>
        </pc:spChg>
        <pc:spChg chg="mod">
          <ac:chgData name="Ton van Rijn" userId="8e95f57d-e7b3-4b82-88e7-84574ace1fa2" providerId="ADAL" clId="{07DF5CF1-4355-424D-9B37-3C80F33D66DA}" dt="2023-05-28T22:52:03.900" v="1813" actId="20577"/>
          <ac:spMkLst>
            <pc:docMk/>
            <pc:sldMk cId="3429812999" sldId="264"/>
            <ac:spMk id="5" creationId="{CC2640D1-0449-940C-6324-52B9A998AD9F}"/>
          </ac:spMkLst>
        </pc:spChg>
        <pc:spChg chg="mod">
          <ac:chgData name="Ton van Rijn" userId="8e95f57d-e7b3-4b82-88e7-84574ace1fa2" providerId="ADAL" clId="{07DF5CF1-4355-424D-9B37-3C80F33D66DA}" dt="2023-05-28T22:52:26.914" v="1900" actId="20577"/>
          <ac:spMkLst>
            <pc:docMk/>
            <pc:sldMk cId="3429812999" sldId="264"/>
            <ac:spMk id="12" creationId="{DFA06061-77C9-F1F0-A420-F2A0E5808D45}"/>
          </ac:spMkLst>
        </pc:spChg>
        <pc:spChg chg="mod">
          <ac:chgData name="Ton van Rijn" userId="8e95f57d-e7b3-4b82-88e7-84574ace1fa2" providerId="ADAL" clId="{07DF5CF1-4355-424D-9B37-3C80F33D66DA}" dt="2023-05-28T22:54:40.691" v="2039" actId="20577"/>
          <ac:spMkLst>
            <pc:docMk/>
            <pc:sldMk cId="3429812999" sldId="264"/>
            <ac:spMk id="15" creationId="{153503F7-0498-A052-F0CF-10F4024036FF}"/>
          </ac:spMkLst>
        </pc:spChg>
        <pc:spChg chg="mod">
          <ac:chgData name="Ton van Rijn" userId="8e95f57d-e7b3-4b82-88e7-84574ace1fa2" providerId="ADAL" clId="{07DF5CF1-4355-424D-9B37-3C80F33D66DA}" dt="2023-05-28T22:54:25.470" v="2000" actId="1076"/>
          <ac:spMkLst>
            <pc:docMk/>
            <pc:sldMk cId="3429812999" sldId="264"/>
            <ac:spMk id="17" creationId="{B4D58F94-4301-17E9-2AA4-F59886A3D17F}"/>
          </ac:spMkLst>
        </pc:spChg>
        <pc:spChg chg="mod">
          <ac:chgData name="Ton van Rijn" userId="8e95f57d-e7b3-4b82-88e7-84574ace1fa2" providerId="ADAL" clId="{07DF5CF1-4355-424D-9B37-3C80F33D66DA}" dt="2023-05-28T22:54:25.470" v="2000" actId="1076"/>
          <ac:spMkLst>
            <pc:docMk/>
            <pc:sldMk cId="3429812999" sldId="264"/>
            <ac:spMk id="18" creationId="{72FF258E-5650-1C35-1871-5A0A01D5ED1E}"/>
          </ac:spMkLst>
        </pc:spChg>
        <pc:grpChg chg="mod">
          <ac:chgData name="Ton van Rijn" userId="8e95f57d-e7b3-4b82-88e7-84574ace1fa2" providerId="ADAL" clId="{07DF5CF1-4355-424D-9B37-3C80F33D66DA}" dt="2023-05-28T22:53:25.249" v="1954" actId="1076"/>
          <ac:grpSpMkLst>
            <pc:docMk/>
            <pc:sldMk cId="3429812999" sldId="264"/>
            <ac:grpSpMk id="16" creationId="{F934E2A6-67C6-2E8F-CDAA-FF29CADDF3DE}"/>
          </ac:grpSpMkLst>
        </pc:grpChg>
      </pc:sldChg>
      <pc:sldChg chg="modSp add mod">
        <pc:chgData name="Ton van Rijn" userId="8e95f57d-e7b3-4b82-88e7-84574ace1fa2" providerId="ADAL" clId="{07DF5CF1-4355-424D-9B37-3C80F33D66DA}" dt="2023-05-28T22:56:50.373" v="2332" actId="20577"/>
        <pc:sldMkLst>
          <pc:docMk/>
          <pc:sldMk cId="1729364125" sldId="265"/>
        </pc:sldMkLst>
        <pc:spChg chg="mod">
          <ac:chgData name="Ton van Rijn" userId="8e95f57d-e7b3-4b82-88e7-84574ace1fa2" providerId="ADAL" clId="{07DF5CF1-4355-424D-9B37-3C80F33D66DA}" dt="2023-05-28T22:54:58.854" v="2044" actId="27636"/>
          <ac:spMkLst>
            <pc:docMk/>
            <pc:sldMk cId="1729364125" sldId="265"/>
            <ac:spMk id="2" creationId="{DC45367E-CAED-EA5B-136A-607D7D595689}"/>
          </ac:spMkLst>
        </pc:spChg>
        <pc:spChg chg="mod">
          <ac:chgData name="Ton van Rijn" userId="8e95f57d-e7b3-4b82-88e7-84574ace1fa2" providerId="ADAL" clId="{07DF5CF1-4355-424D-9B37-3C80F33D66DA}" dt="2023-05-28T22:55:59.359" v="2260" actId="20577"/>
          <ac:spMkLst>
            <pc:docMk/>
            <pc:sldMk cId="1729364125" sldId="265"/>
            <ac:spMk id="5" creationId="{CC2640D1-0449-940C-6324-52B9A998AD9F}"/>
          </ac:spMkLst>
        </pc:spChg>
        <pc:spChg chg="mod">
          <ac:chgData name="Ton van Rijn" userId="8e95f57d-e7b3-4b82-88e7-84574ace1fa2" providerId="ADAL" clId="{07DF5CF1-4355-424D-9B37-3C80F33D66DA}" dt="2023-05-28T22:56:24.424" v="2313" actId="20577"/>
          <ac:spMkLst>
            <pc:docMk/>
            <pc:sldMk cId="1729364125" sldId="265"/>
            <ac:spMk id="12" creationId="{DFA06061-77C9-F1F0-A420-F2A0E5808D45}"/>
          </ac:spMkLst>
        </pc:spChg>
        <pc:spChg chg="mod">
          <ac:chgData name="Ton van Rijn" userId="8e95f57d-e7b3-4b82-88e7-84574ace1fa2" providerId="ADAL" clId="{07DF5CF1-4355-424D-9B37-3C80F33D66DA}" dt="2023-05-28T22:56:35.285" v="2316" actId="14100"/>
          <ac:spMkLst>
            <pc:docMk/>
            <pc:sldMk cId="1729364125" sldId="265"/>
            <ac:spMk id="15" creationId="{153503F7-0498-A052-F0CF-10F4024036FF}"/>
          </ac:spMkLst>
        </pc:spChg>
        <pc:spChg chg="mod">
          <ac:chgData name="Ton van Rijn" userId="8e95f57d-e7b3-4b82-88e7-84574ace1fa2" providerId="ADAL" clId="{07DF5CF1-4355-424D-9B37-3C80F33D66DA}" dt="2023-05-28T22:56:50.373" v="2332" actId="20577"/>
          <ac:spMkLst>
            <pc:docMk/>
            <pc:sldMk cId="1729364125" sldId="265"/>
            <ac:spMk id="18" creationId="{72FF258E-5650-1C35-1871-5A0A01D5ED1E}"/>
          </ac:spMkLst>
        </pc:spChg>
        <pc:grpChg chg="mod">
          <ac:chgData name="Ton van Rijn" userId="8e95f57d-e7b3-4b82-88e7-84574ace1fa2" providerId="ADAL" clId="{07DF5CF1-4355-424D-9B37-3C80F33D66DA}" dt="2023-05-28T22:56:37.390" v="2317" actId="1076"/>
          <ac:grpSpMkLst>
            <pc:docMk/>
            <pc:sldMk cId="1729364125" sldId="265"/>
            <ac:grpSpMk id="16" creationId="{F934E2A6-67C6-2E8F-CDAA-FF29CADDF3DE}"/>
          </ac:grpSpMkLst>
        </pc:grpChg>
      </pc:sldChg>
      <pc:sldMasterChg chg="modSp mod modSldLayout">
        <pc:chgData name="Ton van Rijn" userId="8e95f57d-e7b3-4b82-88e7-84574ace1fa2" providerId="ADAL" clId="{07DF5CF1-4355-424D-9B37-3C80F33D66DA}" dt="2023-05-28T22:39:12.355" v="1270" actId="14100"/>
        <pc:sldMasterMkLst>
          <pc:docMk/>
          <pc:sldMasterMk cId="195793447" sldId="2147483648"/>
        </pc:sldMasterMkLst>
        <pc:spChg chg="mod">
          <ac:chgData name="Ton van Rijn" userId="8e95f57d-e7b3-4b82-88e7-84574ace1fa2" providerId="ADAL" clId="{07DF5CF1-4355-424D-9B37-3C80F33D66DA}" dt="2023-05-28T22:38:54.115" v="1267" actId="14100"/>
          <ac:spMkLst>
            <pc:docMk/>
            <pc:sldMasterMk cId="195793447" sldId="2147483648"/>
            <ac:spMk id="2" creationId="{80BC661E-D1B0-5935-9DD9-31CECDE1774B}"/>
          </ac:spMkLst>
        </pc:spChg>
        <pc:spChg chg="mod">
          <ac:chgData name="Ton van Rijn" userId="8e95f57d-e7b3-4b82-88e7-84574ace1fa2" providerId="ADAL" clId="{07DF5CF1-4355-424D-9B37-3C80F33D66DA}" dt="2023-05-28T22:39:00.842" v="1269" actId="14100"/>
          <ac:spMkLst>
            <pc:docMk/>
            <pc:sldMasterMk cId="195793447" sldId="2147483648"/>
            <ac:spMk id="7" creationId="{30190EAC-693C-7D65-FD92-D2E624828571}"/>
          </ac:spMkLst>
        </pc:spChg>
        <pc:spChg chg="mod">
          <ac:chgData name="Ton van Rijn" userId="8e95f57d-e7b3-4b82-88e7-84574ace1fa2" providerId="ADAL" clId="{07DF5CF1-4355-424D-9B37-3C80F33D66DA}" dt="2023-05-28T22:39:12.355" v="1270" actId="14100"/>
          <ac:spMkLst>
            <pc:docMk/>
            <pc:sldMasterMk cId="195793447" sldId="2147483648"/>
            <ac:spMk id="9" creationId="{B4FE84F1-4238-4DEC-01EF-F8FC67E06415}"/>
          </ac:spMkLst>
        </pc:spChg>
        <pc:sldLayoutChg chg="modSp mod">
          <pc:chgData name="Ton van Rijn" userId="8e95f57d-e7b3-4b82-88e7-84574ace1fa2" providerId="ADAL" clId="{07DF5CF1-4355-424D-9B37-3C80F33D66DA}" dt="2023-05-28T22:38:34.780" v="1261" actId="14100"/>
          <pc:sldLayoutMkLst>
            <pc:docMk/>
            <pc:sldMasterMk cId="195793447" sldId="2147483648"/>
            <pc:sldLayoutMk cId="433003486" sldId="2147483650"/>
          </pc:sldLayoutMkLst>
          <pc:spChg chg="mod">
            <ac:chgData name="Ton van Rijn" userId="8e95f57d-e7b3-4b82-88e7-84574ace1fa2" providerId="ADAL" clId="{07DF5CF1-4355-424D-9B37-3C80F33D66DA}" dt="2023-05-28T22:38:34.780" v="1261" actId="14100"/>
            <ac:spMkLst>
              <pc:docMk/>
              <pc:sldMasterMk cId="195793447" sldId="2147483648"/>
              <pc:sldLayoutMk cId="433003486" sldId="2147483650"/>
              <ac:spMk id="2" creationId="{5BED4199-F585-0D8B-09DE-218BD4F1697D}"/>
            </ac:spMkLst>
          </pc:spChg>
        </pc:sldLayoutChg>
      </pc:sldMasterChg>
    </pc:docChg>
  </pc:docChgLst>
  <pc:docChgLst>
    <pc:chgData name="Ton van Rijn" userId="8e95f57d-e7b3-4b82-88e7-84574ace1fa2" providerId="ADAL" clId="{86E96E61-5307-4EDE-BD2E-5FB5EF882ADC}"/>
    <pc:docChg chg="undo redo custSel addSld delSld modSld sldOrd modMainMaster">
      <pc:chgData name="Ton van Rijn" userId="8e95f57d-e7b3-4b82-88e7-84574ace1fa2" providerId="ADAL" clId="{86E96E61-5307-4EDE-BD2E-5FB5EF882ADC}" dt="2023-06-13T13:44:56.676" v="8381" actId="688"/>
      <pc:docMkLst>
        <pc:docMk/>
      </pc:docMkLst>
      <pc:sldChg chg="addSp modSp mod">
        <pc:chgData name="Ton van Rijn" userId="8e95f57d-e7b3-4b82-88e7-84574ace1fa2" providerId="ADAL" clId="{86E96E61-5307-4EDE-BD2E-5FB5EF882ADC}" dt="2023-06-06T16:04:13.197" v="7359" actId="403"/>
        <pc:sldMkLst>
          <pc:docMk/>
          <pc:sldMk cId="1951381677" sldId="256"/>
        </pc:sldMkLst>
        <pc:spChg chg="add mod">
          <ac:chgData name="Ton van Rijn" userId="8e95f57d-e7b3-4b82-88e7-84574ace1fa2" providerId="ADAL" clId="{86E96E61-5307-4EDE-BD2E-5FB5EF882ADC}" dt="2023-06-06T16:04:13.197" v="7359" actId="403"/>
          <ac:spMkLst>
            <pc:docMk/>
            <pc:sldMk cId="1951381677" sldId="256"/>
            <ac:spMk id="2" creationId="{950F8741-7F55-50DE-6600-CEEB1DAA176A}"/>
          </ac:spMkLst>
        </pc:spChg>
      </pc:sldChg>
      <pc:sldChg chg="addSp delSp modSp mod modClrScheme chgLayout">
        <pc:chgData name="Ton van Rijn" userId="8e95f57d-e7b3-4b82-88e7-84574ace1fa2" providerId="ADAL" clId="{86E96E61-5307-4EDE-BD2E-5FB5EF882ADC}" dt="2023-06-06T13:54:26.844" v="6963" actId="20577"/>
        <pc:sldMkLst>
          <pc:docMk/>
          <pc:sldMk cId="1777827858" sldId="257"/>
        </pc:sldMkLst>
        <pc:spChg chg="mod">
          <ac:chgData name="Ton van Rijn" userId="8e95f57d-e7b3-4b82-88e7-84574ace1fa2" providerId="ADAL" clId="{86E96E61-5307-4EDE-BD2E-5FB5EF882ADC}" dt="2023-06-04T17:14:19.251" v="439" actId="26606"/>
          <ac:spMkLst>
            <pc:docMk/>
            <pc:sldMk cId="1777827858" sldId="257"/>
            <ac:spMk id="2" creationId="{95A84F36-6571-B68B-932D-A912F776AD27}"/>
          </ac:spMkLst>
        </pc:spChg>
        <pc:spChg chg="mod">
          <ac:chgData name="Ton van Rijn" userId="8e95f57d-e7b3-4b82-88e7-84574ace1fa2" providerId="ADAL" clId="{86E96E61-5307-4EDE-BD2E-5FB5EF882ADC}" dt="2023-06-06T13:37:38.287" v="5536" actId="14100"/>
          <ac:spMkLst>
            <pc:docMk/>
            <pc:sldMk cId="1777827858" sldId="257"/>
            <ac:spMk id="3" creationId="{0B9C0734-EF18-9C95-530F-04D4BAF86DDA}"/>
          </ac:spMkLst>
        </pc:spChg>
        <pc:spChg chg="add mod">
          <ac:chgData name="Ton van Rijn" userId="8e95f57d-e7b3-4b82-88e7-84574ace1fa2" providerId="ADAL" clId="{86E96E61-5307-4EDE-BD2E-5FB5EF882ADC}" dt="2023-06-06T13:37:31.624" v="5532" actId="6549"/>
          <ac:spMkLst>
            <pc:docMk/>
            <pc:sldMk cId="1777827858" sldId="257"/>
            <ac:spMk id="4" creationId="{A11418BE-5E9F-2573-6B01-1CBC13FA635F}"/>
          </ac:spMkLst>
        </pc:spChg>
        <pc:spChg chg="add mod">
          <ac:chgData name="Ton van Rijn" userId="8e95f57d-e7b3-4b82-88e7-84574ace1fa2" providerId="ADAL" clId="{86E96E61-5307-4EDE-BD2E-5FB5EF882ADC}" dt="2023-06-06T13:54:26.844" v="6963" actId="20577"/>
          <ac:spMkLst>
            <pc:docMk/>
            <pc:sldMk cId="1777827858" sldId="257"/>
            <ac:spMk id="5" creationId="{2C707F53-31B5-18AF-1576-8C809836D5A4}"/>
          </ac:spMkLst>
        </pc:spChg>
        <pc:picChg chg="add del mod">
          <ac:chgData name="Ton van Rijn" userId="8e95f57d-e7b3-4b82-88e7-84574ace1fa2" providerId="ADAL" clId="{86E96E61-5307-4EDE-BD2E-5FB5EF882ADC}" dt="2023-06-06T13:37:22.505" v="5528" actId="478"/>
          <ac:picMkLst>
            <pc:docMk/>
            <pc:sldMk cId="1777827858" sldId="257"/>
            <ac:picMk id="2050" creationId="{E66A6227-CBB8-F7CB-DFC8-63488577BD13}"/>
          </ac:picMkLst>
        </pc:picChg>
      </pc:sldChg>
      <pc:sldChg chg="modSp mod">
        <pc:chgData name="Ton van Rijn" userId="8e95f57d-e7b3-4b82-88e7-84574ace1fa2" providerId="ADAL" clId="{86E96E61-5307-4EDE-BD2E-5FB5EF882ADC}" dt="2023-06-05T17:17:20.553" v="3994" actId="113"/>
        <pc:sldMkLst>
          <pc:docMk/>
          <pc:sldMk cId="417834967" sldId="258"/>
        </pc:sldMkLst>
        <pc:spChg chg="mod">
          <ac:chgData name="Ton van Rijn" userId="8e95f57d-e7b3-4b82-88e7-84574ace1fa2" providerId="ADAL" clId="{86E96E61-5307-4EDE-BD2E-5FB5EF882ADC}" dt="2023-06-05T17:17:20.553" v="3994" actId="113"/>
          <ac:spMkLst>
            <pc:docMk/>
            <pc:sldMk cId="417834967" sldId="258"/>
            <ac:spMk id="3" creationId="{938B4A7C-E30B-0B8B-9777-AA49767A791D}"/>
          </ac:spMkLst>
        </pc:spChg>
      </pc:sldChg>
      <pc:sldChg chg="addSp modSp mod ord">
        <pc:chgData name="Ton van Rijn" userId="8e95f57d-e7b3-4b82-88e7-84574ace1fa2" providerId="ADAL" clId="{86E96E61-5307-4EDE-BD2E-5FB5EF882ADC}" dt="2023-06-06T16:14:19.487" v="7580"/>
        <pc:sldMkLst>
          <pc:docMk/>
          <pc:sldMk cId="873993931" sldId="261"/>
        </pc:sldMkLst>
        <pc:spChg chg="add mod">
          <ac:chgData name="Ton van Rijn" userId="8e95f57d-e7b3-4b82-88e7-84574ace1fa2" providerId="ADAL" clId="{86E96E61-5307-4EDE-BD2E-5FB5EF882ADC}" dt="2023-06-06T16:14:19.487" v="7580"/>
          <ac:spMkLst>
            <pc:docMk/>
            <pc:sldMk cId="873993931" sldId="261"/>
            <ac:spMk id="4" creationId="{F36DDDF1-EE7E-336F-9497-13971358D507}"/>
          </ac:spMkLst>
        </pc:spChg>
        <pc:spChg chg="mod">
          <ac:chgData name="Ton van Rijn" userId="8e95f57d-e7b3-4b82-88e7-84574ace1fa2" providerId="ADAL" clId="{86E96E61-5307-4EDE-BD2E-5FB5EF882ADC}" dt="2023-06-04T17:22:42.711" v="576"/>
          <ac:spMkLst>
            <pc:docMk/>
            <pc:sldMk cId="873993931" sldId="261"/>
            <ac:spMk id="5" creationId="{CC2640D1-0449-940C-6324-52B9A998AD9F}"/>
          </ac:spMkLst>
        </pc:spChg>
      </pc:sldChg>
      <pc:sldChg chg="addSp modSp mod ord">
        <pc:chgData name="Ton van Rijn" userId="8e95f57d-e7b3-4b82-88e7-84574ace1fa2" providerId="ADAL" clId="{86E96E61-5307-4EDE-BD2E-5FB5EF882ADC}" dt="2023-06-06T16:14:21.212" v="7582"/>
        <pc:sldMkLst>
          <pc:docMk/>
          <pc:sldMk cId="2873360955" sldId="262"/>
        </pc:sldMkLst>
        <pc:spChg chg="add mod">
          <ac:chgData name="Ton van Rijn" userId="8e95f57d-e7b3-4b82-88e7-84574ace1fa2" providerId="ADAL" clId="{86E96E61-5307-4EDE-BD2E-5FB5EF882ADC}" dt="2023-06-06T16:14:21.212" v="7582"/>
          <ac:spMkLst>
            <pc:docMk/>
            <pc:sldMk cId="2873360955" sldId="262"/>
            <ac:spMk id="4" creationId="{AD0A5B7A-5840-BC83-601E-49C7D0BCD36B}"/>
          </ac:spMkLst>
        </pc:spChg>
        <pc:spChg chg="mod">
          <ac:chgData name="Ton van Rijn" userId="8e95f57d-e7b3-4b82-88e7-84574ace1fa2" providerId="ADAL" clId="{86E96E61-5307-4EDE-BD2E-5FB5EF882ADC}" dt="2023-06-04T17:22:54.574" v="580" actId="15"/>
          <ac:spMkLst>
            <pc:docMk/>
            <pc:sldMk cId="2873360955" sldId="262"/>
            <ac:spMk id="5" creationId="{CC2640D1-0449-940C-6324-52B9A998AD9F}"/>
          </ac:spMkLst>
        </pc:spChg>
      </pc:sldChg>
      <pc:sldChg chg="addSp modSp mod ord">
        <pc:chgData name="Ton van Rijn" userId="8e95f57d-e7b3-4b82-88e7-84574ace1fa2" providerId="ADAL" clId="{86E96E61-5307-4EDE-BD2E-5FB5EF882ADC}" dt="2023-06-06T16:14:20.601" v="7581"/>
        <pc:sldMkLst>
          <pc:docMk/>
          <pc:sldMk cId="3429812999" sldId="264"/>
        </pc:sldMkLst>
        <pc:spChg chg="add mod">
          <ac:chgData name="Ton van Rijn" userId="8e95f57d-e7b3-4b82-88e7-84574ace1fa2" providerId="ADAL" clId="{86E96E61-5307-4EDE-BD2E-5FB5EF882ADC}" dt="2023-06-06T16:14:20.601" v="7581"/>
          <ac:spMkLst>
            <pc:docMk/>
            <pc:sldMk cId="3429812999" sldId="264"/>
            <ac:spMk id="4" creationId="{F35F44EB-9714-8566-0D40-80FCBA53E352}"/>
          </ac:spMkLst>
        </pc:spChg>
        <pc:spChg chg="mod">
          <ac:chgData name="Ton van Rijn" userId="8e95f57d-e7b3-4b82-88e7-84574ace1fa2" providerId="ADAL" clId="{86E96E61-5307-4EDE-BD2E-5FB5EF882ADC}" dt="2023-06-04T17:23:37.534" v="644" actId="368"/>
          <ac:spMkLst>
            <pc:docMk/>
            <pc:sldMk cId="3429812999" sldId="264"/>
            <ac:spMk id="5" creationId="{CC2640D1-0449-940C-6324-52B9A998AD9F}"/>
          </ac:spMkLst>
        </pc:spChg>
      </pc:sldChg>
      <pc:sldChg chg="addSp modSp ord">
        <pc:chgData name="Ton van Rijn" userId="8e95f57d-e7b3-4b82-88e7-84574ace1fa2" providerId="ADAL" clId="{86E96E61-5307-4EDE-BD2E-5FB5EF882ADC}" dt="2023-06-06T16:14:21.723" v="7583"/>
        <pc:sldMkLst>
          <pc:docMk/>
          <pc:sldMk cId="1729364125" sldId="265"/>
        </pc:sldMkLst>
        <pc:spChg chg="add mod">
          <ac:chgData name="Ton van Rijn" userId="8e95f57d-e7b3-4b82-88e7-84574ace1fa2" providerId="ADAL" clId="{86E96E61-5307-4EDE-BD2E-5FB5EF882ADC}" dt="2023-06-06T16:14:21.723" v="7583"/>
          <ac:spMkLst>
            <pc:docMk/>
            <pc:sldMk cId="1729364125" sldId="265"/>
            <ac:spMk id="4" creationId="{B75A167A-48EC-18FF-041D-FE35C207EE35}"/>
          </ac:spMkLst>
        </pc:spChg>
      </pc:sldChg>
      <pc:sldChg chg="addSp modSp mod">
        <pc:chgData name="Ton van Rijn" userId="8e95f57d-e7b3-4b82-88e7-84574ace1fa2" providerId="ADAL" clId="{86E96E61-5307-4EDE-BD2E-5FB5EF882ADC}" dt="2023-06-12T19:35:47.233" v="8319" actId="14100"/>
        <pc:sldMkLst>
          <pc:docMk/>
          <pc:sldMk cId="3533195923" sldId="266"/>
        </pc:sldMkLst>
        <pc:spChg chg="mod">
          <ac:chgData name="Ton van Rijn" userId="8e95f57d-e7b3-4b82-88e7-84574ace1fa2" providerId="ADAL" clId="{86E96E61-5307-4EDE-BD2E-5FB5EF882ADC}" dt="2023-06-05T11:13:59.979" v="3374" actId="113"/>
          <ac:spMkLst>
            <pc:docMk/>
            <pc:sldMk cId="3533195923" sldId="266"/>
            <ac:spMk id="2" creationId="{D118A486-F34F-E64E-7BAF-061FFE0E4B0A}"/>
          </ac:spMkLst>
        </pc:spChg>
        <pc:spChg chg="mod">
          <ac:chgData name="Ton van Rijn" userId="8e95f57d-e7b3-4b82-88e7-84574ace1fa2" providerId="ADAL" clId="{86E96E61-5307-4EDE-BD2E-5FB5EF882ADC}" dt="2023-06-12T19:35:33.138" v="8314" actId="20577"/>
          <ac:spMkLst>
            <pc:docMk/>
            <pc:sldMk cId="3533195923" sldId="266"/>
            <ac:spMk id="3" creationId="{8800C07B-6FFB-79F5-5CEC-FE611A9DF62A}"/>
          </ac:spMkLst>
        </pc:spChg>
        <pc:spChg chg="add mod">
          <ac:chgData name="Ton van Rijn" userId="8e95f57d-e7b3-4b82-88e7-84574ace1fa2" providerId="ADAL" clId="{86E96E61-5307-4EDE-BD2E-5FB5EF882ADC}" dt="2023-06-12T19:35:47.233" v="8319" actId="14100"/>
          <ac:spMkLst>
            <pc:docMk/>
            <pc:sldMk cId="3533195923" sldId="266"/>
            <ac:spMk id="4" creationId="{A600348F-7D57-6378-5B3B-56F4EC690FD1}"/>
          </ac:spMkLst>
        </pc:spChg>
        <pc:spChg chg="add mod">
          <ac:chgData name="Ton van Rijn" userId="8e95f57d-e7b3-4b82-88e7-84574ace1fa2" providerId="ADAL" clId="{86E96E61-5307-4EDE-BD2E-5FB5EF882ADC}" dt="2023-06-06T16:10:45.114" v="7542" actId="1076"/>
          <ac:spMkLst>
            <pc:docMk/>
            <pc:sldMk cId="3533195923" sldId="266"/>
            <ac:spMk id="5" creationId="{C47A99DD-BE41-BB27-9677-845DE2245790}"/>
          </ac:spMkLst>
        </pc:spChg>
        <pc:picChg chg="add mod">
          <ac:chgData name="Ton van Rijn" userId="8e95f57d-e7b3-4b82-88e7-84574ace1fa2" providerId="ADAL" clId="{86E96E61-5307-4EDE-BD2E-5FB5EF882ADC}" dt="2023-06-04T17:45:10.552" v="2006" actId="1076"/>
          <ac:picMkLst>
            <pc:docMk/>
            <pc:sldMk cId="3533195923" sldId="266"/>
            <ac:picMk id="1026" creationId="{8C907D1A-222C-139C-661A-702BCA55A6ED}"/>
          </ac:picMkLst>
        </pc:picChg>
      </pc:sldChg>
      <pc:sldChg chg="modSp del mod">
        <pc:chgData name="Ton van Rijn" userId="8e95f57d-e7b3-4b82-88e7-84574ace1fa2" providerId="ADAL" clId="{86E96E61-5307-4EDE-BD2E-5FB5EF882ADC}" dt="2023-06-06T16:13:34.142" v="7579" actId="47"/>
        <pc:sldMkLst>
          <pc:docMk/>
          <pc:sldMk cId="902320909" sldId="267"/>
        </pc:sldMkLst>
        <pc:spChg chg="mod">
          <ac:chgData name="Ton van Rijn" userId="8e95f57d-e7b3-4b82-88e7-84574ace1fa2" providerId="ADAL" clId="{86E96E61-5307-4EDE-BD2E-5FB5EF882ADC}" dt="2023-06-04T22:40:13.423" v="2901" actId="20577"/>
          <ac:spMkLst>
            <pc:docMk/>
            <pc:sldMk cId="902320909" sldId="267"/>
            <ac:spMk id="3" creationId="{DE2D3A8E-3A47-14CC-70E0-52ED8FA97D8F}"/>
          </ac:spMkLst>
        </pc:spChg>
      </pc:sldChg>
      <pc:sldChg chg="addSp delSp modSp new mod ord">
        <pc:chgData name="Ton van Rijn" userId="8e95f57d-e7b3-4b82-88e7-84574ace1fa2" providerId="ADAL" clId="{86E96E61-5307-4EDE-BD2E-5FB5EF882ADC}" dt="2023-06-13T13:44:56.676" v="8381" actId="688"/>
        <pc:sldMkLst>
          <pc:docMk/>
          <pc:sldMk cId="724731111" sldId="268"/>
        </pc:sldMkLst>
        <pc:spChg chg="mod">
          <ac:chgData name="Ton van Rijn" userId="8e95f57d-e7b3-4b82-88e7-84574ace1fa2" providerId="ADAL" clId="{86E96E61-5307-4EDE-BD2E-5FB5EF882ADC}" dt="2023-06-04T17:39:18.840" v="1529" actId="404"/>
          <ac:spMkLst>
            <pc:docMk/>
            <pc:sldMk cId="724731111" sldId="268"/>
            <ac:spMk id="2" creationId="{7A024400-C9A3-4EA9-AFB3-E49B62C94F57}"/>
          </ac:spMkLst>
        </pc:spChg>
        <pc:spChg chg="del">
          <ac:chgData name="Ton van Rijn" userId="8e95f57d-e7b3-4b82-88e7-84574ace1fa2" providerId="ADAL" clId="{86E96E61-5307-4EDE-BD2E-5FB5EF882ADC}" dt="2023-06-04T17:03:31.262" v="1" actId="931"/>
          <ac:spMkLst>
            <pc:docMk/>
            <pc:sldMk cId="724731111" sldId="268"/>
            <ac:spMk id="3" creationId="{2B18FDE2-4CB7-2264-2C40-833096845335}"/>
          </ac:spMkLst>
        </pc:spChg>
        <pc:spChg chg="add mod">
          <ac:chgData name="Ton van Rijn" userId="8e95f57d-e7b3-4b82-88e7-84574ace1fa2" providerId="ADAL" clId="{86E96E61-5307-4EDE-BD2E-5FB5EF882ADC}" dt="2023-06-13T13:44:38.235" v="8378" actId="20577"/>
          <ac:spMkLst>
            <pc:docMk/>
            <pc:sldMk cId="724731111" sldId="268"/>
            <ac:spMk id="3" creationId="{77A70340-BD86-A013-1144-A93D06459EA3}"/>
          </ac:spMkLst>
        </pc:spChg>
        <pc:spChg chg="add mod">
          <ac:chgData name="Ton van Rijn" userId="8e95f57d-e7b3-4b82-88e7-84574ace1fa2" providerId="ADAL" clId="{86E96E61-5307-4EDE-BD2E-5FB5EF882ADC}" dt="2023-06-13T13:44:56.676" v="8381" actId="688"/>
          <ac:spMkLst>
            <pc:docMk/>
            <pc:sldMk cId="724731111" sldId="268"/>
            <ac:spMk id="4" creationId="{699B47F9-DD7B-0000-B705-650A9853D912}"/>
          </ac:spMkLst>
        </pc:spChg>
        <pc:spChg chg="add mod">
          <ac:chgData name="Ton van Rijn" userId="8e95f57d-e7b3-4b82-88e7-84574ace1fa2" providerId="ADAL" clId="{86E96E61-5307-4EDE-BD2E-5FB5EF882ADC}" dt="2023-06-04T17:39:18.840" v="1529" actId="404"/>
          <ac:spMkLst>
            <pc:docMk/>
            <pc:sldMk cId="724731111" sldId="268"/>
            <ac:spMk id="16" creationId="{695C977C-3F0F-0AFE-3374-EFB81BAC1786}"/>
          </ac:spMkLst>
        </pc:spChg>
        <pc:spChg chg="mod">
          <ac:chgData name="Ton van Rijn" userId="8e95f57d-e7b3-4b82-88e7-84574ace1fa2" providerId="ADAL" clId="{86E96E61-5307-4EDE-BD2E-5FB5EF882ADC}" dt="2023-06-04T17:39:18.840" v="1529" actId="404"/>
          <ac:spMkLst>
            <pc:docMk/>
            <pc:sldMk cId="724731111" sldId="268"/>
            <ac:spMk id="20" creationId="{38D67181-53EF-1A3B-6E07-825733679392}"/>
          </ac:spMkLst>
        </pc:spChg>
        <pc:spChg chg="mod">
          <ac:chgData name="Ton van Rijn" userId="8e95f57d-e7b3-4b82-88e7-84574ace1fa2" providerId="ADAL" clId="{86E96E61-5307-4EDE-BD2E-5FB5EF882ADC}" dt="2023-06-04T17:39:18.840" v="1529" actId="404"/>
          <ac:spMkLst>
            <pc:docMk/>
            <pc:sldMk cId="724731111" sldId="268"/>
            <ac:spMk id="23" creationId="{FBFD90BB-04AA-402F-DF6C-3E9592E9D9E6}"/>
          </ac:spMkLst>
        </pc:spChg>
        <pc:spChg chg="mod">
          <ac:chgData name="Ton van Rijn" userId="8e95f57d-e7b3-4b82-88e7-84574ace1fa2" providerId="ADAL" clId="{86E96E61-5307-4EDE-BD2E-5FB5EF882ADC}" dt="2023-06-04T17:39:18.840" v="1529" actId="404"/>
          <ac:spMkLst>
            <pc:docMk/>
            <pc:sldMk cId="724731111" sldId="268"/>
            <ac:spMk id="26" creationId="{7096C67D-04E3-E797-B85C-93ECDF8E50A4}"/>
          </ac:spMkLst>
        </pc:spChg>
        <pc:spChg chg="add mod ord">
          <ac:chgData name="Ton van Rijn" userId="8e95f57d-e7b3-4b82-88e7-84574ace1fa2" providerId="ADAL" clId="{86E96E61-5307-4EDE-BD2E-5FB5EF882ADC}" dt="2023-06-05T16:45:44.498" v="3467" actId="1035"/>
          <ac:spMkLst>
            <pc:docMk/>
            <pc:sldMk cId="724731111" sldId="268"/>
            <ac:spMk id="27" creationId="{78426833-8F15-426D-A21F-A0B87613C5BF}"/>
          </ac:spMkLst>
        </pc:spChg>
        <pc:spChg chg="add mod ord">
          <ac:chgData name="Ton van Rijn" userId="8e95f57d-e7b3-4b82-88e7-84574ace1fa2" providerId="ADAL" clId="{86E96E61-5307-4EDE-BD2E-5FB5EF882ADC}" dt="2023-06-13T13:42:28.657" v="8321" actId="1076"/>
          <ac:spMkLst>
            <pc:docMk/>
            <pc:sldMk cId="724731111" sldId="268"/>
            <ac:spMk id="28" creationId="{BF38103A-851C-1F95-BDD1-CCC880C7DD55}"/>
          </ac:spMkLst>
        </pc:spChg>
        <pc:spChg chg="add mod ord">
          <ac:chgData name="Ton van Rijn" userId="8e95f57d-e7b3-4b82-88e7-84574ace1fa2" providerId="ADAL" clId="{86E96E61-5307-4EDE-BD2E-5FB5EF882ADC}" dt="2023-06-05T16:45:44.498" v="3467" actId="1035"/>
          <ac:spMkLst>
            <pc:docMk/>
            <pc:sldMk cId="724731111" sldId="268"/>
            <ac:spMk id="29" creationId="{D21FEB95-0EA0-81D0-6B69-7AEBF243E8DF}"/>
          </ac:spMkLst>
        </pc:spChg>
        <pc:spChg chg="add mod ord">
          <ac:chgData name="Ton van Rijn" userId="8e95f57d-e7b3-4b82-88e7-84574ace1fa2" providerId="ADAL" clId="{86E96E61-5307-4EDE-BD2E-5FB5EF882ADC}" dt="2023-06-05T16:45:44.498" v="3467" actId="1035"/>
          <ac:spMkLst>
            <pc:docMk/>
            <pc:sldMk cId="724731111" sldId="268"/>
            <ac:spMk id="30" creationId="{E705FD3C-E183-20FB-F8B4-DC2B6EB2268B}"/>
          </ac:spMkLst>
        </pc:spChg>
        <pc:spChg chg="add mod">
          <ac:chgData name="Ton van Rijn" userId="8e95f57d-e7b3-4b82-88e7-84574ace1fa2" providerId="ADAL" clId="{86E96E61-5307-4EDE-BD2E-5FB5EF882ADC}" dt="2023-06-13T13:44:18.107" v="8374" actId="14100"/>
          <ac:spMkLst>
            <pc:docMk/>
            <pc:sldMk cId="724731111" sldId="268"/>
            <ac:spMk id="32" creationId="{4F0C5DE1-34C8-3447-7618-A04C3E9698C2}"/>
          </ac:spMkLst>
        </pc:spChg>
        <pc:spChg chg="add mod">
          <ac:chgData name="Ton van Rijn" userId="8e95f57d-e7b3-4b82-88e7-84574ace1fa2" providerId="ADAL" clId="{86E96E61-5307-4EDE-BD2E-5FB5EF882ADC}" dt="2023-06-13T13:44:18.107" v="8374" actId="14100"/>
          <ac:spMkLst>
            <pc:docMk/>
            <pc:sldMk cId="724731111" sldId="268"/>
            <ac:spMk id="33" creationId="{0AAFA8E5-657E-6F94-31E0-E93C1B0ABA29}"/>
          </ac:spMkLst>
        </pc:spChg>
        <pc:spChg chg="add mod">
          <ac:chgData name="Ton van Rijn" userId="8e95f57d-e7b3-4b82-88e7-84574ace1fa2" providerId="ADAL" clId="{86E96E61-5307-4EDE-BD2E-5FB5EF882ADC}" dt="2023-06-13T13:44:18.107" v="8374" actId="14100"/>
          <ac:spMkLst>
            <pc:docMk/>
            <pc:sldMk cId="724731111" sldId="268"/>
            <ac:spMk id="34" creationId="{C1270AFB-BEA4-384F-E8A2-F3C469E02932}"/>
          </ac:spMkLst>
        </pc:spChg>
        <pc:spChg chg="add mod">
          <ac:chgData name="Ton van Rijn" userId="8e95f57d-e7b3-4b82-88e7-84574ace1fa2" providerId="ADAL" clId="{86E96E61-5307-4EDE-BD2E-5FB5EF882ADC}" dt="2023-06-13T13:44:18.107" v="8374" actId="14100"/>
          <ac:spMkLst>
            <pc:docMk/>
            <pc:sldMk cId="724731111" sldId="268"/>
            <ac:spMk id="35" creationId="{406F7177-D9BE-4FED-67CF-1CC99BA3961E}"/>
          </ac:spMkLst>
        </pc:spChg>
        <pc:spChg chg="add mod ord">
          <ac:chgData name="Ton van Rijn" userId="8e95f57d-e7b3-4b82-88e7-84574ace1fa2" providerId="ADAL" clId="{86E96E61-5307-4EDE-BD2E-5FB5EF882ADC}" dt="2023-06-13T13:44:18.107" v="8374" actId="14100"/>
          <ac:spMkLst>
            <pc:docMk/>
            <pc:sldMk cId="724731111" sldId="268"/>
            <ac:spMk id="36" creationId="{8EABFD20-A669-FA9A-E48E-DE27F42F21C3}"/>
          </ac:spMkLst>
        </pc:spChg>
        <pc:spChg chg="add mod ord">
          <ac:chgData name="Ton van Rijn" userId="8e95f57d-e7b3-4b82-88e7-84574ace1fa2" providerId="ADAL" clId="{86E96E61-5307-4EDE-BD2E-5FB5EF882ADC}" dt="2023-06-06T16:05:27.307" v="7393" actId="20577"/>
          <ac:spMkLst>
            <pc:docMk/>
            <pc:sldMk cId="724731111" sldId="268"/>
            <ac:spMk id="37" creationId="{7F2BF999-616B-3C5D-102D-09111A7849E9}"/>
          </ac:spMkLst>
        </pc:spChg>
        <pc:spChg chg="add del mod">
          <ac:chgData name="Ton van Rijn" userId="8e95f57d-e7b3-4b82-88e7-84574ace1fa2" providerId="ADAL" clId="{86E96E61-5307-4EDE-BD2E-5FB5EF882ADC}" dt="2023-06-04T17:34:36.846" v="1142" actId="478"/>
          <ac:spMkLst>
            <pc:docMk/>
            <pc:sldMk cId="724731111" sldId="268"/>
            <ac:spMk id="39" creationId="{D14E7F70-D39B-B773-46CD-F0FF50A03E2B}"/>
          </ac:spMkLst>
        </pc:spChg>
        <pc:spChg chg="add del mod">
          <ac:chgData name="Ton van Rijn" userId="8e95f57d-e7b3-4b82-88e7-84574ace1fa2" providerId="ADAL" clId="{86E96E61-5307-4EDE-BD2E-5FB5EF882ADC}" dt="2023-06-04T17:34:43.740" v="1145" actId="478"/>
          <ac:spMkLst>
            <pc:docMk/>
            <pc:sldMk cId="724731111" sldId="268"/>
            <ac:spMk id="41" creationId="{0AB1D9D1-608A-88A6-2AAB-7ADA37AB3DD4}"/>
          </ac:spMkLst>
        </pc:spChg>
        <pc:spChg chg="add mod">
          <ac:chgData name="Ton van Rijn" userId="8e95f57d-e7b3-4b82-88e7-84574ace1fa2" providerId="ADAL" clId="{86E96E61-5307-4EDE-BD2E-5FB5EF882ADC}" dt="2023-06-13T13:44:45.410" v="8379" actId="1076"/>
          <ac:spMkLst>
            <pc:docMk/>
            <pc:sldMk cId="724731111" sldId="268"/>
            <ac:spMk id="42" creationId="{EAC20127-5CC7-3D48-B0EE-8A3F41DB43B9}"/>
          </ac:spMkLst>
        </pc:spChg>
        <pc:spChg chg="add mod">
          <ac:chgData name="Ton van Rijn" userId="8e95f57d-e7b3-4b82-88e7-84574ace1fa2" providerId="ADAL" clId="{86E96E61-5307-4EDE-BD2E-5FB5EF882ADC}" dt="2023-06-05T16:45:44.498" v="3467" actId="1035"/>
          <ac:spMkLst>
            <pc:docMk/>
            <pc:sldMk cId="724731111" sldId="268"/>
            <ac:spMk id="43" creationId="{096A4E37-2AA0-7FD6-5889-0E6B37CB9CD9}"/>
          </ac:spMkLst>
        </pc:spChg>
        <pc:grpChg chg="add mod">
          <ac:chgData name="Ton van Rijn" userId="8e95f57d-e7b3-4b82-88e7-84574ace1fa2" providerId="ADAL" clId="{86E96E61-5307-4EDE-BD2E-5FB5EF882ADC}" dt="2023-06-05T16:45:44.498" v="3467" actId="1035"/>
          <ac:grpSpMkLst>
            <pc:docMk/>
            <pc:sldMk cId="724731111" sldId="268"/>
            <ac:grpSpMk id="17" creationId="{912F576E-B757-D439-78B1-0997CE65146F}"/>
          </ac:grpSpMkLst>
        </pc:grpChg>
        <pc:grpChg chg="add mod">
          <ac:chgData name="Ton van Rijn" userId="8e95f57d-e7b3-4b82-88e7-84574ace1fa2" providerId="ADAL" clId="{86E96E61-5307-4EDE-BD2E-5FB5EF882ADC}" dt="2023-06-05T16:45:44.498" v="3467" actId="1035"/>
          <ac:grpSpMkLst>
            <pc:docMk/>
            <pc:sldMk cId="724731111" sldId="268"/>
            <ac:grpSpMk id="18" creationId="{A9EDE265-AFD2-ED7A-723D-B80116D285BF}"/>
          </ac:grpSpMkLst>
        </pc:grpChg>
        <pc:grpChg chg="add mod">
          <ac:chgData name="Ton van Rijn" userId="8e95f57d-e7b3-4b82-88e7-84574ace1fa2" providerId="ADAL" clId="{86E96E61-5307-4EDE-BD2E-5FB5EF882ADC}" dt="2023-06-05T16:45:55.405" v="3470" actId="1035"/>
          <ac:grpSpMkLst>
            <pc:docMk/>
            <pc:sldMk cId="724731111" sldId="268"/>
            <ac:grpSpMk id="21" creationId="{B2B40B9F-F181-F371-3798-6433848A8CD8}"/>
          </ac:grpSpMkLst>
        </pc:grpChg>
        <pc:grpChg chg="add mod">
          <ac:chgData name="Ton van Rijn" userId="8e95f57d-e7b3-4b82-88e7-84574ace1fa2" providerId="ADAL" clId="{86E96E61-5307-4EDE-BD2E-5FB5EF882ADC}" dt="2023-06-05T16:46:16.723" v="3476" actId="1038"/>
          <ac:grpSpMkLst>
            <pc:docMk/>
            <pc:sldMk cId="724731111" sldId="268"/>
            <ac:grpSpMk id="24" creationId="{10C8A4B3-803F-2866-D0F0-2D078CE59A59}"/>
          </ac:grpSpMkLst>
        </pc:grpChg>
        <pc:grpChg chg="add del mod">
          <ac:chgData name="Ton van Rijn" userId="8e95f57d-e7b3-4b82-88e7-84574ace1fa2" providerId="ADAL" clId="{86E96E61-5307-4EDE-BD2E-5FB5EF882ADC}" dt="2023-06-04T17:34:34.360" v="1140" actId="478"/>
          <ac:grpSpMkLst>
            <pc:docMk/>
            <pc:sldMk cId="724731111" sldId="268"/>
            <ac:grpSpMk id="31" creationId="{4D8A889D-924F-8EF4-5B59-9A3ABDC21C53}"/>
          </ac:grpSpMkLst>
        </pc:grpChg>
        <pc:picChg chg="add del mod">
          <ac:chgData name="Ton van Rijn" userId="8e95f57d-e7b3-4b82-88e7-84574ace1fa2" providerId="ADAL" clId="{86E96E61-5307-4EDE-BD2E-5FB5EF882ADC}" dt="2023-06-04T17:34:39.507" v="1144" actId="478"/>
          <ac:picMkLst>
            <pc:docMk/>
            <pc:sldMk cId="724731111" sldId="268"/>
            <ac:picMk id="5" creationId="{3075F69E-06AE-12E3-4D19-1334E6F1D53D}"/>
          </ac:picMkLst>
        </pc:picChg>
        <pc:picChg chg="add del mod">
          <ac:chgData name="Ton van Rijn" userId="8e95f57d-e7b3-4b82-88e7-84574ace1fa2" providerId="ADAL" clId="{86E96E61-5307-4EDE-BD2E-5FB5EF882ADC}" dt="2023-06-04T17:34:31.931" v="1139" actId="478"/>
          <ac:picMkLst>
            <pc:docMk/>
            <pc:sldMk cId="724731111" sldId="268"/>
            <ac:picMk id="7" creationId="{C6A1D5C6-50FA-2413-69F4-B3E520612FFC}"/>
          </ac:picMkLst>
        </pc:picChg>
        <pc:picChg chg="add mod">
          <ac:chgData name="Ton van Rijn" userId="8e95f57d-e7b3-4b82-88e7-84574ace1fa2" providerId="ADAL" clId="{86E96E61-5307-4EDE-BD2E-5FB5EF882ADC}" dt="2023-06-04T17:25:36.690" v="702" actId="1076"/>
          <ac:picMkLst>
            <pc:docMk/>
            <pc:sldMk cId="724731111" sldId="268"/>
            <ac:picMk id="9" creationId="{BEDAE08E-ADED-A65D-1276-7F556366AA62}"/>
          </ac:picMkLst>
        </pc:picChg>
        <pc:picChg chg="add mod">
          <ac:chgData name="Ton van Rijn" userId="8e95f57d-e7b3-4b82-88e7-84574ace1fa2" providerId="ADAL" clId="{86E96E61-5307-4EDE-BD2E-5FB5EF882ADC}" dt="2023-06-04T17:24:26.279" v="684" actId="164"/>
          <ac:picMkLst>
            <pc:docMk/>
            <pc:sldMk cId="724731111" sldId="268"/>
            <ac:picMk id="11" creationId="{D8EDF671-4E32-6548-4028-E43EF1008367}"/>
          </ac:picMkLst>
        </pc:picChg>
        <pc:picChg chg="add mod">
          <ac:chgData name="Ton van Rijn" userId="8e95f57d-e7b3-4b82-88e7-84574ace1fa2" providerId="ADAL" clId="{86E96E61-5307-4EDE-BD2E-5FB5EF882ADC}" dt="2023-06-04T17:24:26.279" v="684" actId="164"/>
          <ac:picMkLst>
            <pc:docMk/>
            <pc:sldMk cId="724731111" sldId="268"/>
            <ac:picMk id="12" creationId="{ABBFAD68-DCDC-C1B4-7871-2EC6D6BA34DA}"/>
          </ac:picMkLst>
        </pc:picChg>
        <pc:picChg chg="add mod">
          <ac:chgData name="Ton van Rijn" userId="8e95f57d-e7b3-4b82-88e7-84574ace1fa2" providerId="ADAL" clId="{86E96E61-5307-4EDE-BD2E-5FB5EF882ADC}" dt="2023-06-04T17:24:26.279" v="684" actId="164"/>
          <ac:picMkLst>
            <pc:docMk/>
            <pc:sldMk cId="724731111" sldId="268"/>
            <ac:picMk id="13" creationId="{8308350F-5AD2-356E-BD9C-CBEC31AD141F}"/>
          </ac:picMkLst>
        </pc:picChg>
        <pc:picChg chg="add mod">
          <ac:chgData name="Ton van Rijn" userId="8e95f57d-e7b3-4b82-88e7-84574ace1fa2" providerId="ADAL" clId="{86E96E61-5307-4EDE-BD2E-5FB5EF882ADC}" dt="2023-06-04T17:24:26.279" v="684" actId="164"/>
          <ac:picMkLst>
            <pc:docMk/>
            <pc:sldMk cId="724731111" sldId="268"/>
            <ac:picMk id="14" creationId="{232C35E5-C697-5137-76D2-7D678D0DC1D8}"/>
          </ac:picMkLst>
        </pc:picChg>
        <pc:picChg chg="add mod">
          <ac:chgData name="Ton van Rijn" userId="8e95f57d-e7b3-4b82-88e7-84574ace1fa2" providerId="ADAL" clId="{86E96E61-5307-4EDE-BD2E-5FB5EF882ADC}" dt="2023-06-04T17:24:26.279" v="684" actId="164"/>
          <ac:picMkLst>
            <pc:docMk/>
            <pc:sldMk cId="724731111" sldId="268"/>
            <ac:picMk id="15" creationId="{E7045AFC-5AFA-DE42-9E8E-CD00E1AC027D}"/>
          </ac:picMkLst>
        </pc:picChg>
        <pc:picChg chg="mod">
          <ac:chgData name="Ton van Rijn" userId="8e95f57d-e7b3-4b82-88e7-84574ace1fa2" providerId="ADAL" clId="{86E96E61-5307-4EDE-BD2E-5FB5EF882ADC}" dt="2023-06-04T17:04:16.546" v="25" actId="571"/>
          <ac:picMkLst>
            <pc:docMk/>
            <pc:sldMk cId="724731111" sldId="268"/>
            <ac:picMk id="19" creationId="{B013AE07-3D3A-923D-636D-B89E5EF990B8}"/>
          </ac:picMkLst>
        </pc:picChg>
        <pc:picChg chg="mod">
          <ac:chgData name="Ton van Rijn" userId="8e95f57d-e7b3-4b82-88e7-84574ace1fa2" providerId="ADAL" clId="{86E96E61-5307-4EDE-BD2E-5FB5EF882ADC}" dt="2023-06-04T17:04:22.052" v="31" actId="571"/>
          <ac:picMkLst>
            <pc:docMk/>
            <pc:sldMk cId="724731111" sldId="268"/>
            <ac:picMk id="22" creationId="{4869C033-1773-33DC-C9D1-0426E12BEDBD}"/>
          </ac:picMkLst>
        </pc:picChg>
        <pc:picChg chg="mod">
          <ac:chgData name="Ton van Rijn" userId="8e95f57d-e7b3-4b82-88e7-84574ace1fa2" providerId="ADAL" clId="{86E96E61-5307-4EDE-BD2E-5FB5EF882ADC}" dt="2023-06-04T17:04:30.914" v="33" actId="571"/>
          <ac:picMkLst>
            <pc:docMk/>
            <pc:sldMk cId="724731111" sldId="268"/>
            <ac:picMk id="25" creationId="{FF1AB1E6-A6A3-42A4-BB5C-85808403DD01}"/>
          </ac:picMkLst>
        </pc:picChg>
      </pc:sldChg>
      <pc:sldChg chg="delSp modSp new mod modClrScheme chgLayout">
        <pc:chgData name="Ton van Rijn" userId="8e95f57d-e7b3-4b82-88e7-84574ace1fa2" providerId="ADAL" clId="{86E96E61-5307-4EDE-BD2E-5FB5EF882ADC}" dt="2023-06-06T16:00:08.390" v="7331" actId="20577"/>
        <pc:sldMkLst>
          <pc:docMk/>
          <pc:sldMk cId="2302612283" sldId="269"/>
        </pc:sldMkLst>
        <pc:spChg chg="mod ord">
          <ac:chgData name="Ton van Rijn" userId="8e95f57d-e7b3-4b82-88e7-84574ace1fa2" providerId="ADAL" clId="{86E96E61-5307-4EDE-BD2E-5FB5EF882ADC}" dt="2023-06-06T16:00:08.390" v="7331" actId="20577"/>
          <ac:spMkLst>
            <pc:docMk/>
            <pc:sldMk cId="2302612283" sldId="269"/>
            <ac:spMk id="2" creationId="{7EB5F72B-5DB4-09CE-8C5E-3C105526D4A0}"/>
          </ac:spMkLst>
        </pc:spChg>
        <pc:spChg chg="mod ord">
          <ac:chgData name="Ton van Rijn" userId="8e95f57d-e7b3-4b82-88e7-84574ace1fa2" providerId="ADAL" clId="{86E96E61-5307-4EDE-BD2E-5FB5EF882ADC}" dt="2023-06-06T13:52:48.203" v="6867" actId="20577"/>
          <ac:spMkLst>
            <pc:docMk/>
            <pc:sldMk cId="2302612283" sldId="269"/>
            <ac:spMk id="3" creationId="{C6259B18-E582-D66C-6968-C57FF6AC9827}"/>
          </ac:spMkLst>
        </pc:spChg>
        <pc:spChg chg="del">
          <ac:chgData name="Ton van Rijn" userId="8e95f57d-e7b3-4b82-88e7-84574ace1fa2" providerId="ADAL" clId="{86E96E61-5307-4EDE-BD2E-5FB5EF882ADC}" dt="2023-06-04T17:38:03.424" v="1452" actId="700"/>
          <ac:spMkLst>
            <pc:docMk/>
            <pc:sldMk cId="2302612283" sldId="269"/>
            <ac:spMk id="4" creationId="{70A7F8FE-DAED-B394-FDF0-87EDC1E50931}"/>
          </ac:spMkLst>
        </pc:spChg>
      </pc:sldChg>
      <pc:sldChg chg="addSp delSp modSp new mod modClrScheme chgLayout">
        <pc:chgData name="Ton van Rijn" userId="8e95f57d-e7b3-4b82-88e7-84574ace1fa2" providerId="ADAL" clId="{86E96E61-5307-4EDE-BD2E-5FB5EF882ADC}" dt="2023-06-13T13:43:04.404" v="8372" actId="14100"/>
        <pc:sldMkLst>
          <pc:docMk/>
          <pc:sldMk cId="1067693851" sldId="270"/>
        </pc:sldMkLst>
        <pc:spChg chg="mod ord">
          <ac:chgData name="Ton van Rijn" userId="8e95f57d-e7b3-4b82-88e7-84574ace1fa2" providerId="ADAL" clId="{86E96E61-5307-4EDE-BD2E-5FB5EF882ADC}" dt="2023-06-06T16:08:10.787" v="7489" actId="20577"/>
          <ac:spMkLst>
            <pc:docMk/>
            <pc:sldMk cId="1067693851" sldId="270"/>
            <ac:spMk id="2" creationId="{A4CE99C6-7F72-D6F9-8E31-8D0D3BEC7D2B}"/>
          </ac:spMkLst>
        </pc:spChg>
        <pc:spChg chg="mod ord">
          <ac:chgData name="Ton van Rijn" userId="8e95f57d-e7b3-4b82-88e7-84574ace1fa2" providerId="ADAL" clId="{86E96E61-5307-4EDE-BD2E-5FB5EF882ADC}" dt="2023-06-13T13:43:04.404" v="8372" actId="14100"/>
          <ac:spMkLst>
            <pc:docMk/>
            <pc:sldMk cId="1067693851" sldId="270"/>
            <ac:spMk id="3" creationId="{C33A94C8-E10A-4BB1-045B-61EBA9575D2A}"/>
          </ac:spMkLst>
        </pc:spChg>
        <pc:spChg chg="add del mod">
          <ac:chgData name="Ton van Rijn" userId="8e95f57d-e7b3-4b82-88e7-84574ace1fa2" providerId="ADAL" clId="{86E96E61-5307-4EDE-BD2E-5FB5EF882ADC}" dt="2023-06-04T17:42:34.076" v="1705" actId="478"/>
          <ac:spMkLst>
            <pc:docMk/>
            <pc:sldMk cId="1067693851" sldId="270"/>
            <ac:spMk id="4" creationId="{FE2AC4BD-DE07-29E0-BCD5-EDBC3FA93180}"/>
          </ac:spMkLst>
        </pc:spChg>
        <pc:spChg chg="add del mod ord">
          <ac:chgData name="Ton van Rijn" userId="8e95f57d-e7b3-4b82-88e7-84574ace1fa2" providerId="ADAL" clId="{86E96E61-5307-4EDE-BD2E-5FB5EF882ADC}" dt="2023-06-04T17:44:03.211" v="1905" actId="478"/>
          <ac:spMkLst>
            <pc:docMk/>
            <pc:sldMk cId="1067693851" sldId="270"/>
            <ac:spMk id="5" creationId="{014B3C64-5CF3-6BFD-61E7-2B57B8515473}"/>
          </ac:spMkLst>
        </pc:spChg>
        <pc:spChg chg="add del">
          <ac:chgData name="Ton van Rijn" userId="8e95f57d-e7b3-4b82-88e7-84574ace1fa2" providerId="ADAL" clId="{86E96E61-5307-4EDE-BD2E-5FB5EF882ADC}" dt="2023-06-06T16:06:57.130" v="7414" actId="22"/>
          <ac:spMkLst>
            <pc:docMk/>
            <pc:sldMk cId="1067693851" sldId="270"/>
            <ac:spMk id="5" creationId="{3BEB460F-FFB7-948C-132E-FAAD87A61659}"/>
          </ac:spMkLst>
        </pc:spChg>
        <pc:spChg chg="add del mod">
          <ac:chgData name="Ton van Rijn" userId="8e95f57d-e7b3-4b82-88e7-84574ace1fa2" providerId="ADAL" clId="{86E96E61-5307-4EDE-BD2E-5FB5EF882ADC}" dt="2023-06-06T16:08:13.197" v="7490" actId="478"/>
          <ac:spMkLst>
            <pc:docMk/>
            <pc:sldMk cId="1067693851" sldId="270"/>
            <ac:spMk id="6" creationId="{4DC91A46-0647-C399-780A-6ADCEEE3D259}"/>
          </ac:spMkLst>
        </pc:spChg>
        <pc:spChg chg="add del mod">
          <ac:chgData name="Ton van Rijn" userId="8e95f57d-e7b3-4b82-88e7-84574ace1fa2" providerId="ADAL" clId="{86E96E61-5307-4EDE-BD2E-5FB5EF882ADC}" dt="2023-06-06T16:10:10.660" v="7525"/>
          <ac:spMkLst>
            <pc:docMk/>
            <pc:sldMk cId="1067693851" sldId="270"/>
            <ac:spMk id="7" creationId="{A7E98F4F-7EE3-22A2-EDBF-2CDEA71CA759}"/>
          </ac:spMkLst>
        </pc:spChg>
      </pc:sldChg>
      <pc:sldChg chg="addSp delSp modSp new del mod modShow">
        <pc:chgData name="Ton van Rijn" userId="8e95f57d-e7b3-4b82-88e7-84574ace1fa2" providerId="ADAL" clId="{86E96E61-5307-4EDE-BD2E-5FB5EF882ADC}" dt="2023-06-06T16:05:32.532" v="7394" actId="47"/>
        <pc:sldMkLst>
          <pc:docMk/>
          <pc:sldMk cId="4189487759" sldId="271"/>
        </pc:sldMkLst>
        <pc:spChg chg="mod">
          <ac:chgData name="Ton van Rijn" userId="8e95f57d-e7b3-4b82-88e7-84574ace1fa2" providerId="ADAL" clId="{86E96E61-5307-4EDE-BD2E-5FB5EF882ADC}" dt="2023-06-04T22:05:36.736" v="2538" actId="20577"/>
          <ac:spMkLst>
            <pc:docMk/>
            <pc:sldMk cId="4189487759" sldId="271"/>
            <ac:spMk id="2" creationId="{D5FF00DB-B922-1E69-02E3-EB67132E404D}"/>
          </ac:spMkLst>
        </pc:spChg>
        <pc:spChg chg="del">
          <ac:chgData name="Ton van Rijn" userId="8e95f57d-e7b3-4b82-88e7-84574ace1fa2" providerId="ADAL" clId="{86E96E61-5307-4EDE-BD2E-5FB5EF882ADC}" dt="2023-06-04T21:56:56.885" v="2161" actId="478"/>
          <ac:spMkLst>
            <pc:docMk/>
            <pc:sldMk cId="4189487759" sldId="271"/>
            <ac:spMk id="3" creationId="{217CC042-E706-B74E-4A92-1DCBA0414192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6" creationId="{95D917C9-F796-C78B-740B-18F7824CD986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9" creationId="{20AC6B50-DBB7-26D8-2490-9CDB48D6594B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12" creationId="{CC40AC94-DF26-BD41-591C-CF52FCC62921}"/>
          </ac:spMkLst>
        </pc:spChg>
        <pc:spChg chg="add del mod topLvl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15" creationId="{E60490B0-809D-6F3E-DFE2-4251896FB475}"/>
          </ac:spMkLst>
        </pc:spChg>
        <pc:spChg chg="add mod or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17" creationId="{6F2295DB-0D9C-B5D2-65F4-B0A60D8BCD0C}"/>
          </ac:spMkLst>
        </pc:spChg>
        <pc:spChg chg="add mod">
          <ac:chgData name="Ton van Rijn" userId="8e95f57d-e7b3-4b82-88e7-84574ace1fa2" providerId="ADAL" clId="{86E96E61-5307-4EDE-BD2E-5FB5EF882ADC}" dt="2023-06-04T21:59:26.095" v="2225" actId="571"/>
          <ac:spMkLst>
            <pc:docMk/>
            <pc:sldMk cId="4189487759" sldId="271"/>
            <ac:spMk id="27" creationId="{8C1C8344-2E51-FA49-3132-378A81512704}"/>
          </ac:spMkLst>
        </pc:spChg>
        <pc:spChg chg="mod">
          <ac:chgData name="Ton van Rijn" userId="8e95f57d-e7b3-4b82-88e7-84574ace1fa2" providerId="ADAL" clId="{86E96E61-5307-4EDE-BD2E-5FB5EF882ADC}" dt="2023-06-04T21:59:26.095" v="2225" actId="571"/>
          <ac:spMkLst>
            <pc:docMk/>
            <pc:sldMk cId="4189487759" sldId="271"/>
            <ac:spMk id="30" creationId="{1969F35E-9B3B-488A-FFA4-DD39AA7A34EB}"/>
          </ac:spMkLst>
        </pc:spChg>
        <pc:spChg chg="mod">
          <ac:chgData name="Ton van Rijn" userId="8e95f57d-e7b3-4b82-88e7-84574ace1fa2" providerId="ADAL" clId="{86E96E61-5307-4EDE-BD2E-5FB5EF882ADC}" dt="2023-06-04T21:59:26.095" v="2225" actId="571"/>
          <ac:spMkLst>
            <pc:docMk/>
            <pc:sldMk cId="4189487759" sldId="271"/>
            <ac:spMk id="33" creationId="{AC460FB9-3A2D-62B4-2A23-02183AF15E9D}"/>
          </ac:spMkLst>
        </pc:spChg>
        <pc:spChg chg="mod">
          <ac:chgData name="Ton van Rijn" userId="8e95f57d-e7b3-4b82-88e7-84574ace1fa2" providerId="ADAL" clId="{86E96E61-5307-4EDE-BD2E-5FB5EF882ADC}" dt="2023-06-04T21:59:26.095" v="2225" actId="571"/>
          <ac:spMkLst>
            <pc:docMk/>
            <pc:sldMk cId="4189487759" sldId="271"/>
            <ac:spMk id="36" creationId="{5415EA28-5B32-AA97-75B8-9B309D01C545}"/>
          </ac:spMkLst>
        </pc:spChg>
        <pc:spChg chg="mod">
          <ac:chgData name="Ton van Rijn" userId="8e95f57d-e7b3-4b82-88e7-84574ace1fa2" providerId="ADAL" clId="{86E96E61-5307-4EDE-BD2E-5FB5EF882ADC}" dt="2023-06-04T21:59:26.095" v="2225" actId="571"/>
          <ac:spMkLst>
            <pc:docMk/>
            <pc:sldMk cId="4189487759" sldId="271"/>
            <ac:spMk id="39" creationId="{95102C2C-17D2-5989-0693-90E1BF8BFF74}"/>
          </ac:spMkLst>
        </pc:spChg>
        <pc:spChg chg="add mod">
          <ac:chgData name="Ton van Rijn" userId="8e95f57d-e7b3-4b82-88e7-84574ace1fa2" providerId="ADAL" clId="{86E96E61-5307-4EDE-BD2E-5FB5EF882ADC}" dt="2023-06-04T21:59:25.435" v="2224" actId="571"/>
          <ac:spMkLst>
            <pc:docMk/>
            <pc:sldMk cId="4189487759" sldId="271"/>
            <ac:spMk id="46" creationId="{5CBE464F-F936-6349-A844-E42C863DFB60}"/>
          </ac:spMkLst>
        </pc:spChg>
        <pc:spChg chg="mod">
          <ac:chgData name="Ton van Rijn" userId="8e95f57d-e7b3-4b82-88e7-84574ace1fa2" providerId="ADAL" clId="{86E96E61-5307-4EDE-BD2E-5FB5EF882ADC}" dt="2023-06-04T21:59:25.435" v="2224" actId="571"/>
          <ac:spMkLst>
            <pc:docMk/>
            <pc:sldMk cId="4189487759" sldId="271"/>
            <ac:spMk id="49" creationId="{7C8F1C83-420A-C500-E4EB-BBEE6B7BD7DD}"/>
          </ac:spMkLst>
        </pc:spChg>
        <pc:spChg chg="mod">
          <ac:chgData name="Ton van Rijn" userId="8e95f57d-e7b3-4b82-88e7-84574ace1fa2" providerId="ADAL" clId="{86E96E61-5307-4EDE-BD2E-5FB5EF882ADC}" dt="2023-06-04T21:59:25.435" v="2224" actId="571"/>
          <ac:spMkLst>
            <pc:docMk/>
            <pc:sldMk cId="4189487759" sldId="271"/>
            <ac:spMk id="52" creationId="{7327EB5D-A762-F68E-0FC7-CD35DA2A0A71}"/>
          </ac:spMkLst>
        </pc:spChg>
        <pc:spChg chg="mod">
          <ac:chgData name="Ton van Rijn" userId="8e95f57d-e7b3-4b82-88e7-84574ace1fa2" providerId="ADAL" clId="{86E96E61-5307-4EDE-BD2E-5FB5EF882ADC}" dt="2023-06-04T21:59:25.435" v="2224" actId="571"/>
          <ac:spMkLst>
            <pc:docMk/>
            <pc:sldMk cId="4189487759" sldId="271"/>
            <ac:spMk id="55" creationId="{1E8524A2-B098-2754-52E9-D585DBD2B148}"/>
          </ac:spMkLst>
        </pc:spChg>
        <pc:spChg chg="mod">
          <ac:chgData name="Ton van Rijn" userId="8e95f57d-e7b3-4b82-88e7-84574ace1fa2" providerId="ADAL" clId="{86E96E61-5307-4EDE-BD2E-5FB5EF882ADC}" dt="2023-06-04T21:59:25.435" v="2224" actId="571"/>
          <ac:spMkLst>
            <pc:docMk/>
            <pc:sldMk cId="4189487759" sldId="271"/>
            <ac:spMk id="58" creationId="{A40F47D4-79D3-E722-D904-478CD3194F09}"/>
          </ac:spMkLst>
        </pc:spChg>
        <pc:spChg chg="add mod">
          <ac:chgData name="Ton van Rijn" userId="8e95f57d-e7b3-4b82-88e7-84574ace1fa2" providerId="ADAL" clId="{86E96E61-5307-4EDE-BD2E-5FB5EF882ADC}" dt="2023-06-04T21:59:25.127" v="2223" actId="571"/>
          <ac:spMkLst>
            <pc:docMk/>
            <pc:sldMk cId="4189487759" sldId="271"/>
            <ac:spMk id="65" creationId="{7BBD89B4-8BFC-0CD5-3014-6B21E0C6CC9F}"/>
          </ac:spMkLst>
        </pc:spChg>
        <pc:spChg chg="mod">
          <ac:chgData name="Ton van Rijn" userId="8e95f57d-e7b3-4b82-88e7-84574ace1fa2" providerId="ADAL" clId="{86E96E61-5307-4EDE-BD2E-5FB5EF882ADC}" dt="2023-06-04T21:59:25.127" v="2223" actId="571"/>
          <ac:spMkLst>
            <pc:docMk/>
            <pc:sldMk cId="4189487759" sldId="271"/>
            <ac:spMk id="68" creationId="{EA5192F2-852C-0D39-D065-F0C0A2DEF4C5}"/>
          </ac:spMkLst>
        </pc:spChg>
        <pc:spChg chg="mod">
          <ac:chgData name="Ton van Rijn" userId="8e95f57d-e7b3-4b82-88e7-84574ace1fa2" providerId="ADAL" clId="{86E96E61-5307-4EDE-BD2E-5FB5EF882ADC}" dt="2023-06-04T21:59:25.127" v="2223" actId="571"/>
          <ac:spMkLst>
            <pc:docMk/>
            <pc:sldMk cId="4189487759" sldId="271"/>
            <ac:spMk id="71" creationId="{EE7B68ED-6229-A718-9F3F-3B23D6F942DE}"/>
          </ac:spMkLst>
        </pc:spChg>
        <pc:spChg chg="mod">
          <ac:chgData name="Ton van Rijn" userId="8e95f57d-e7b3-4b82-88e7-84574ace1fa2" providerId="ADAL" clId="{86E96E61-5307-4EDE-BD2E-5FB5EF882ADC}" dt="2023-06-04T21:59:25.127" v="2223" actId="571"/>
          <ac:spMkLst>
            <pc:docMk/>
            <pc:sldMk cId="4189487759" sldId="271"/>
            <ac:spMk id="74" creationId="{B7684F1A-2F67-3C52-4EFA-E4EA116DCC61}"/>
          </ac:spMkLst>
        </pc:spChg>
        <pc:spChg chg="mod">
          <ac:chgData name="Ton van Rijn" userId="8e95f57d-e7b3-4b82-88e7-84574ace1fa2" providerId="ADAL" clId="{86E96E61-5307-4EDE-BD2E-5FB5EF882ADC}" dt="2023-06-04T21:59:25.127" v="2223" actId="571"/>
          <ac:spMkLst>
            <pc:docMk/>
            <pc:sldMk cId="4189487759" sldId="271"/>
            <ac:spMk id="77" creationId="{5BEACDE1-2050-9ADD-42E0-93F89BDBC71A}"/>
          </ac:spMkLst>
        </pc:spChg>
        <pc:spChg chg="add mod">
          <ac:chgData name="Ton van Rijn" userId="8e95f57d-e7b3-4b82-88e7-84574ace1fa2" providerId="ADAL" clId="{86E96E61-5307-4EDE-BD2E-5FB5EF882ADC}" dt="2023-06-04T21:59:24.919" v="2222" actId="571"/>
          <ac:spMkLst>
            <pc:docMk/>
            <pc:sldMk cId="4189487759" sldId="271"/>
            <ac:spMk id="84" creationId="{7FAD95B4-890E-5200-D33C-97413F8630B5}"/>
          </ac:spMkLst>
        </pc:spChg>
        <pc:spChg chg="mod">
          <ac:chgData name="Ton van Rijn" userId="8e95f57d-e7b3-4b82-88e7-84574ace1fa2" providerId="ADAL" clId="{86E96E61-5307-4EDE-BD2E-5FB5EF882ADC}" dt="2023-06-04T21:59:24.919" v="2222" actId="571"/>
          <ac:spMkLst>
            <pc:docMk/>
            <pc:sldMk cId="4189487759" sldId="271"/>
            <ac:spMk id="87" creationId="{C3AE8A9B-D0B9-2E92-2CDD-10977D683A6C}"/>
          </ac:spMkLst>
        </pc:spChg>
        <pc:spChg chg="mod">
          <ac:chgData name="Ton van Rijn" userId="8e95f57d-e7b3-4b82-88e7-84574ace1fa2" providerId="ADAL" clId="{86E96E61-5307-4EDE-BD2E-5FB5EF882ADC}" dt="2023-06-04T21:59:24.919" v="2222" actId="571"/>
          <ac:spMkLst>
            <pc:docMk/>
            <pc:sldMk cId="4189487759" sldId="271"/>
            <ac:spMk id="90" creationId="{A83A71EC-66CF-809E-40FB-88E1FCCC0CCE}"/>
          </ac:spMkLst>
        </pc:spChg>
        <pc:spChg chg="mod">
          <ac:chgData name="Ton van Rijn" userId="8e95f57d-e7b3-4b82-88e7-84574ace1fa2" providerId="ADAL" clId="{86E96E61-5307-4EDE-BD2E-5FB5EF882ADC}" dt="2023-06-04T21:59:24.919" v="2222" actId="571"/>
          <ac:spMkLst>
            <pc:docMk/>
            <pc:sldMk cId="4189487759" sldId="271"/>
            <ac:spMk id="93" creationId="{BD326074-4459-96D5-A3A9-B1485AF8D2CE}"/>
          </ac:spMkLst>
        </pc:spChg>
        <pc:spChg chg="mod">
          <ac:chgData name="Ton van Rijn" userId="8e95f57d-e7b3-4b82-88e7-84574ace1fa2" providerId="ADAL" clId="{86E96E61-5307-4EDE-BD2E-5FB5EF882ADC}" dt="2023-06-04T21:59:24.919" v="2222" actId="571"/>
          <ac:spMkLst>
            <pc:docMk/>
            <pc:sldMk cId="4189487759" sldId="271"/>
            <ac:spMk id="96" creationId="{EFCBF49A-0CF1-E64B-9FBE-718C79479E61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105" creationId="{85A91AE3-EB63-99E5-3643-2B54FE4FB80F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117" creationId="{016007AC-F6A1-E0E8-BD7C-57AB74B53753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119" creationId="{4EC31B0D-556C-6FC9-77C4-4DCCB8B4E6CD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121" creationId="{8C9661C7-B186-C07D-4557-99EDDFC3AC4B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123" creationId="{FCA3F759-26CA-DD85-E00F-AD759134AC83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125" creationId="{ED94A83E-8B5C-01EF-0DB3-4D3C67ABCCD1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137" creationId="{8CD7B546-3E69-5CC5-FB93-89F5AA31FA62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139" creationId="{559E9F5A-3209-7DAE-AB45-4C76DF07156D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141" creationId="{17E89122-162B-B850-F557-350DE7ABCF0C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143" creationId="{D817A096-AE2D-D5CF-2B63-36DD48449E35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145" creationId="{752EAE21-7492-8E93-514E-802C30CF8EE8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157" creationId="{41FD469A-E7D0-D400-6F70-5615CFBD2C4B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159" creationId="{4E04C311-4560-9513-C793-972A5E06E90E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161" creationId="{5BEAD9D7-5CD1-A1F5-9B13-F0ADBF973483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163" creationId="{F435ED16-ECE6-D6ED-B22B-610016AFE181}"/>
          </ac:spMkLst>
        </pc:spChg>
        <pc:spChg chg="mod">
          <ac:chgData name="Ton van Rijn" userId="8e95f57d-e7b3-4b82-88e7-84574ace1fa2" providerId="ADAL" clId="{86E96E61-5307-4EDE-BD2E-5FB5EF882ADC}" dt="2023-06-04T21:59:56.507" v="2244"/>
          <ac:spMkLst>
            <pc:docMk/>
            <pc:sldMk cId="4189487759" sldId="271"/>
            <ac:spMk id="165" creationId="{C14D5CE5-65A4-9972-CC11-BB16DD9ACE13}"/>
          </ac:spMkLst>
        </pc:spChg>
        <pc:spChg chg="mod">
          <ac:chgData name="Ton van Rijn" userId="8e95f57d-e7b3-4b82-88e7-84574ace1fa2" providerId="ADAL" clId="{86E96E61-5307-4EDE-BD2E-5FB5EF882ADC}" dt="2023-06-04T21:59:56.507" v="2244"/>
          <ac:spMkLst>
            <pc:docMk/>
            <pc:sldMk cId="4189487759" sldId="271"/>
            <ac:spMk id="177" creationId="{A5EBD655-410D-9992-B6FE-15E8A2D6BE17}"/>
          </ac:spMkLst>
        </pc:spChg>
        <pc:spChg chg="mod">
          <ac:chgData name="Ton van Rijn" userId="8e95f57d-e7b3-4b82-88e7-84574ace1fa2" providerId="ADAL" clId="{86E96E61-5307-4EDE-BD2E-5FB5EF882ADC}" dt="2023-06-04T21:59:56.507" v="2244"/>
          <ac:spMkLst>
            <pc:docMk/>
            <pc:sldMk cId="4189487759" sldId="271"/>
            <ac:spMk id="179" creationId="{B936E83A-6137-5EE2-84A7-7FAF8A41A969}"/>
          </ac:spMkLst>
        </pc:spChg>
        <pc:spChg chg="mod">
          <ac:chgData name="Ton van Rijn" userId="8e95f57d-e7b3-4b82-88e7-84574ace1fa2" providerId="ADAL" clId="{86E96E61-5307-4EDE-BD2E-5FB5EF882ADC}" dt="2023-06-04T21:59:56.507" v="2244"/>
          <ac:spMkLst>
            <pc:docMk/>
            <pc:sldMk cId="4189487759" sldId="271"/>
            <ac:spMk id="181" creationId="{288D6841-5A2A-2FCE-034D-7D3CACB8E00E}"/>
          </ac:spMkLst>
        </pc:spChg>
        <pc:spChg chg="mod">
          <ac:chgData name="Ton van Rijn" userId="8e95f57d-e7b3-4b82-88e7-84574ace1fa2" providerId="ADAL" clId="{86E96E61-5307-4EDE-BD2E-5FB5EF882ADC}" dt="2023-06-04T21:59:56.507" v="2244"/>
          <ac:spMkLst>
            <pc:docMk/>
            <pc:sldMk cId="4189487759" sldId="271"/>
            <ac:spMk id="183" creationId="{FB9D5D2C-89D7-A114-B6D1-3AEE25009398}"/>
          </ac:spMkLst>
        </pc:spChg>
        <pc:spChg chg="mod topLvl">
          <ac:chgData name="Ton van Rijn" userId="8e95f57d-e7b3-4b82-88e7-84574ace1fa2" providerId="ADAL" clId="{86E96E61-5307-4EDE-BD2E-5FB5EF882ADC}" dt="2023-06-05T11:15:29.291" v="3392" actId="20577"/>
          <ac:spMkLst>
            <pc:docMk/>
            <pc:sldMk cId="4189487759" sldId="271"/>
            <ac:spMk id="185" creationId="{B1D836B5-B5D8-3911-0910-7082FEC5277D}"/>
          </ac:spMkLst>
        </pc:spChg>
        <pc:spChg chg="mod">
          <ac:chgData name="Ton van Rijn" userId="8e95f57d-e7b3-4b82-88e7-84574ace1fa2" providerId="ADAL" clId="{86E96E61-5307-4EDE-BD2E-5FB5EF882ADC}" dt="2023-06-04T22:00:20.001" v="2254" actId="165"/>
          <ac:spMkLst>
            <pc:docMk/>
            <pc:sldMk cId="4189487759" sldId="271"/>
            <ac:spMk id="197" creationId="{67037D35-31A2-F8A1-88A7-21E551994EED}"/>
          </ac:spMkLst>
        </pc:spChg>
        <pc:spChg chg="mod">
          <ac:chgData name="Ton van Rijn" userId="8e95f57d-e7b3-4b82-88e7-84574ace1fa2" providerId="ADAL" clId="{86E96E61-5307-4EDE-BD2E-5FB5EF882ADC}" dt="2023-06-04T22:00:20.001" v="2254" actId="165"/>
          <ac:spMkLst>
            <pc:docMk/>
            <pc:sldMk cId="4189487759" sldId="271"/>
            <ac:spMk id="199" creationId="{88C76B5B-6DED-9048-0D71-96CF02782074}"/>
          </ac:spMkLst>
        </pc:spChg>
        <pc:spChg chg="mod">
          <ac:chgData name="Ton van Rijn" userId="8e95f57d-e7b3-4b82-88e7-84574ace1fa2" providerId="ADAL" clId="{86E96E61-5307-4EDE-BD2E-5FB5EF882ADC}" dt="2023-06-04T22:01:11.133" v="2312" actId="313"/>
          <ac:spMkLst>
            <pc:docMk/>
            <pc:sldMk cId="4189487759" sldId="271"/>
            <ac:spMk id="201" creationId="{8FA183F4-44A6-BB3E-202B-9C1663E5E1AC}"/>
          </ac:spMkLst>
        </pc:spChg>
        <pc:spChg chg="mod">
          <ac:chgData name="Ton van Rijn" userId="8e95f57d-e7b3-4b82-88e7-84574ace1fa2" providerId="ADAL" clId="{86E96E61-5307-4EDE-BD2E-5FB5EF882ADC}" dt="2023-06-04T22:00:20.001" v="2254" actId="165"/>
          <ac:spMkLst>
            <pc:docMk/>
            <pc:sldMk cId="4189487759" sldId="271"/>
            <ac:spMk id="203" creationId="{97FB8D66-F7D7-A2FB-2E1B-2F601E8080CA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05" creationId="{0836AB70-ED7C-73E3-A395-6439E2F612A3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17" creationId="{65E399D8-1C4E-65E9-54C1-C4C207369BE2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19" creationId="{CA818803-3ADA-2252-BED6-4D279269AFF2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21" creationId="{6A592833-CF8D-C63B-07CB-4E2E38943EF0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23" creationId="{6E3AE3F6-34DC-7473-C4A4-50E239014AC6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25" creationId="{408D77E3-3F9C-56E5-A73E-DF5F7CF0021D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37" creationId="{187990AC-9930-7B03-F682-2C79FEF06E57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39" creationId="{2B444DA1-5FC8-A524-217D-A08CA83C9DF1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41" creationId="{0AD5AAA4-D5AD-7265-8461-C0AA33D4A220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43" creationId="{0F2B02D3-2F9F-BA88-17C4-709CEB174009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45" creationId="{C6B897AF-D473-2FB1-490C-B15270CA1823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57" creationId="{461F19A4-E648-F875-249A-52EBA068B68E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59" creationId="{5B285EC8-D53E-47E8-F1AF-FC3C13A2DEE5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61" creationId="{4B33F898-5D70-4DC7-5719-E18D69DB11CD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63" creationId="{4DCBEF4E-1405-BC5E-1F78-6A8C874CF55F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65" creationId="{953F9982-000C-CB86-EDF9-CE58B586AB25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77" creationId="{0ECE56D4-0E1F-DAD3-DE84-944F697F45DE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79" creationId="{D8246500-BE99-12E8-376E-E4E36F9BC087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81" creationId="{26AE4688-B75F-4E06-8124-40D88BFC9297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83" creationId="{BC80EF83-89C7-1BED-D1DC-AECA66B0FB08}"/>
          </ac:spMkLst>
        </pc:spChg>
        <pc:spChg chg="add 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84" creationId="{FF618AF9-E36D-B97A-76D4-824420999434}"/>
          </ac:spMkLst>
        </pc:spChg>
        <pc:spChg chg="mod">
          <ac:chgData name="Ton van Rijn" userId="8e95f57d-e7b3-4b82-88e7-84574ace1fa2" providerId="ADAL" clId="{86E96E61-5307-4EDE-BD2E-5FB5EF882ADC}" dt="2023-06-04T22:01:30.651" v="2316" actId="571"/>
          <ac:spMkLst>
            <pc:docMk/>
            <pc:sldMk cId="4189487759" sldId="271"/>
            <ac:spMk id="287" creationId="{00BB71CF-5E2A-792C-BA34-EF11620E8B33}"/>
          </ac:spMkLst>
        </pc:spChg>
        <pc:spChg chg="add mod">
          <ac:chgData name="Ton van Rijn" userId="8e95f57d-e7b3-4b82-88e7-84574ace1fa2" providerId="ADAL" clId="{86E96E61-5307-4EDE-BD2E-5FB5EF882ADC}" dt="2023-06-04T22:05:20.585" v="2511" actId="1076"/>
          <ac:spMkLst>
            <pc:docMk/>
            <pc:sldMk cId="4189487759" sldId="271"/>
            <ac:spMk id="288" creationId="{9E8E63E2-1BB9-2CA2-8E07-F03A108FA511}"/>
          </ac:spMkLst>
        </pc:spChg>
        <pc:spChg chg="mod">
          <ac:chgData name="Ton van Rijn" userId="8e95f57d-e7b3-4b82-88e7-84574ace1fa2" providerId="ADAL" clId="{86E96E61-5307-4EDE-BD2E-5FB5EF882ADC}" dt="2023-06-04T22:02:36.381" v="2398" actId="20577"/>
          <ac:spMkLst>
            <pc:docMk/>
            <pc:sldMk cId="4189487759" sldId="271"/>
            <ac:spMk id="291" creationId="{8AE6C902-A29D-1D6B-2F94-C84CC2331111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293" creationId="{06D1DFC9-4C9E-40F3-DF47-965AB15BD881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305" creationId="{4D488F8D-0E9D-0B3A-1DB7-CF4BF00686F0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307" creationId="{A4C47FFA-6EE1-F1DD-0F2D-B446A86DC059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309" creationId="{8CBB6B61-1C28-B425-63DD-F17A3720A6E1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311" creationId="{EEBF8252-7E77-E776-84AC-EE4FF9186370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313" creationId="{E4EDA5A7-8501-B36B-0A11-728229A9A8B7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325" creationId="{04D3B64C-7800-6888-4A10-2868F5894A2A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327" creationId="{90F7206C-C922-315A-A4BD-131376647EEA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329" creationId="{8A5A8B1A-0D5A-707F-5691-8A830819BCD8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331" creationId="{5DDD31FE-D366-3C1C-83EB-0A390D1C151E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333" creationId="{5B50C1D8-35E4-994A-A922-7DFA3C54CFBC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345" creationId="{8B460888-1E82-4470-F718-08EA221F17D5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347" creationId="{F10C746A-FA0C-4A32-1A52-33777D7B5C51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349" creationId="{84D1F6D1-EBF2-80FD-B1AC-9C0496AF0D2E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351" creationId="{059D7ED2-C979-0C1B-A4FB-017749E56A81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353" creationId="{C238E472-CBE3-74E4-990F-E1A1A08D8B80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365" creationId="{5888D505-42EC-C062-04DA-007D1469EB44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367" creationId="{DE0725B7-81F2-7D96-CA13-99FB372B64EF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369" creationId="{A58D0B53-CF4A-76C7-214C-0AB9F302AEEF}"/>
          </ac:spMkLst>
        </pc:spChg>
        <pc:spChg chg="mod">
          <ac:chgData name="Ton van Rijn" userId="8e95f57d-e7b3-4b82-88e7-84574ace1fa2" providerId="ADAL" clId="{86E96E61-5307-4EDE-BD2E-5FB5EF882ADC}" dt="2023-06-04T22:09:52.602" v="2772" actId="403"/>
          <ac:spMkLst>
            <pc:docMk/>
            <pc:sldMk cId="4189487759" sldId="271"/>
            <ac:spMk id="371" creationId="{D904C2B8-0062-829E-5E72-FFF39C0E9DF1}"/>
          </ac:spMkLst>
        </pc:spChg>
        <pc:spChg chg="add mod">
          <ac:chgData name="Ton van Rijn" userId="8e95f57d-e7b3-4b82-88e7-84574ace1fa2" providerId="ADAL" clId="{86E96E61-5307-4EDE-BD2E-5FB5EF882ADC}" dt="2023-06-05T11:15:31.219" v="3394" actId="20577"/>
          <ac:spMkLst>
            <pc:docMk/>
            <pc:sldMk cId="4189487759" sldId="271"/>
            <ac:spMk id="372" creationId="{0F4C404E-DDAE-88FD-57EC-3F61D4F3E1F3}"/>
          </ac:spMkLst>
        </pc:spChg>
        <pc:spChg chg="mod">
          <ac:chgData name="Ton van Rijn" userId="8e95f57d-e7b3-4b82-88e7-84574ace1fa2" providerId="ADAL" clId="{86E96E61-5307-4EDE-BD2E-5FB5EF882ADC}" dt="2023-06-04T22:02:10.606" v="2358" actId="571"/>
          <ac:spMkLst>
            <pc:docMk/>
            <pc:sldMk cId="4189487759" sldId="271"/>
            <ac:spMk id="375" creationId="{AE460E44-38C6-D6BB-47E3-83FCFF96668E}"/>
          </ac:spMkLst>
        </pc:spChg>
        <pc:spChg chg="add del mod">
          <ac:chgData name="Ton van Rijn" userId="8e95f57d-e7b3-4b82-88e7-84574ace1fa2" providerId="ADAL" clId="{86E96E61-5307-4EDE-BD2E-5FB5EF882ADC}" dt="2023-06-04T22:02:17.552" v="2359" actId="478"/>
          <ac:spMkLst>
            <pc:docMk/>
            <pc:sldMk cId="4189487759" sldId="271"/>
            <ac:spMk id="376" creationId="{FC2C4471-68D5-2161-DFFC-C78B29086D87}"/>
          </ac:spMkLst>
        </pc:spChg>
        <pc:spChg chg="mod">
          <ac:chgData name="Ton van Rijn" userId="8e95f57d-e7b3-4b82-88e7-84574ace1fa2" providerId="ADAL" clId="{86E96E61-5307-4EDE-BD2E-5FB5EF882ADC}" dt="2023-06-04T22:02:10.606" v="2358" actId="571"/>
          <ac:spMkLst>
            <pc:docMk/>
            <pc:sldMk cId="4189487759" sldId="271"/>
            <ac:spMk id="379" creationId="{6A38686D-A845-BAF7-C15B-8956A938AB50}"/>
          </ac:spMkLst>
        </pc:spChg>
        <pc:spChg chg="mod">
          <ac:chgData name="Ton van Rijn" userId="8e95f57d-e7b3-4b82-88e7-84574ace1fa2" providerId="ADAL" clId="{86E96E61-5307-4EDE-BD2E-5FB5EF882ADC}" dt="2023-06-04T22:05:17.186" v="2510" actId="571"/>
          <ac:spMkLst>
            <pc:docMk/>
            <pc:sldMk cId="4189487759" sldId="271"/>
            <ac:spMk id="382" creationId="{8FBEE00A-38F4-4987-A5E9-2A34A456CE7E}"/>
          </ac:spMkLst>
        </pc:spChg>
        <pc:spChg chg="add del mod">
          <ac:chgData name="Ton van Rijn" userId="8e95f57d-e7b3-4b82-88e7-84574ace1fa2" providerId="ADAL" clId="{86E96E61-5307-4EDE-BD2E-5FB5EF882ADC}" dt="2023-06-04T22:05:15.495" v="2506"/>
          <ac:spMkLst>
            <pc:docMk/>
            <pc:sldMk cId="4189487759" sldId="271"/>
            <ac:spMk id="383" creationId="{FE03913A-0FC2-E01E-0EC5-A6939205AD8A}"/>
          </ac:spMkLst>
        </pc:spChg>
        <pc:grpChg chg="add mod topLvl">
          <ac:chgData name="Ton van Rijn" userId="8e95f57d-e7b3-4b82-88e7-84574ace1fa2" providerId="ADAL" clId="{86E96E61-5307-4EDE-BD2E-5FB5EF882ADC}" dt="2023-06-04T21:59:26.929" v="2226" actId="164"/>
          <ac:grpSpMkLst>
            <pc:docMk/>
            <pc:sldMk cId="4189487759" sldId="271"/>
            <ac:grpSpMk id="4" creationId="{0BF565B6-1AD4-29EA-2F3B-FFB8F815EEDA}"/>
          </ac:grpSpMkLst>
        </pc:grpChg>
        <pc:grpChg chg="add mod topLvl">
          <ac:chgData name="Ton van Rijn" userId="8e95f57d-e7b3-4b82-88e7-84574ace1fa2" providerId="ADAL" clId="{86E96E61-5307-4EDE-BD2E-5FB5EF882ADC}" dt="2023-06-04T21:59:26.929" v="2226" actId="164"/>
          <ac:grpSpMkLst>
            <pc:docMk/>
            <pc:sldMk cId="4189487759" sldId="271"/>
            <ac:grpSpMk id="7" creationId="{773E6B05-CD58-A7F9-EBD1-8EF9275728A8}"/>
          </ac:grpSpMkLst>
        </pc:grpChg>
        <pc:grpChg chg="add mod topLvl">
          <ac:chgData name="Ton van Rijn" userId="8e95f57d-e7b3-4b82-88e7-84574ace1fa2" providerId="ADAL" clId="{86E96E61-5307-4EDE-BD2E-5FB5EF882ADC}" dt="2023-06-04T21:59:26.929" v="2226" actId="164"/>
          <ac:grpSpMkLst>
            <pc:docMk/>
            <pc:sldMk cId="4189487759" sldId="271"/>
            <ac:grpSpMk id="10" creationId="{FA342B96-9219-5400-98AE-3B8AA4A31BC1}"/>
          </ac:grpSpMkLst>
        </pc:grpChg>
        <pc:grpChg chg="add del mod topLvl">
          <ac:chgData name="Ton van Rijn" userId="8e95f57d-e7b3-4b82-88e7-84574ace1fa2" providerId="ADAL" clId="{86E96E61-5307-4EDE-BD2E-5FB5EF882ADC}" dt="2023-06-04T21:59:26.929" v="2226" actId="164"/>
          <ac:grpSpMkLst>
            <pc:docMk/>
            <pc:sldMk cId="4189487759" sldId="271"/>
            <ac:grpSpMk id="13" creationId="{A85156D3-BE6D-0B3E-DC11-805F254EF7EB}"/>
          </ac:grpSpMkLst>
        </pc:grpChg>
        <pc:grpChg chg="add del mod">
          <ac:chgData name="Ton van Rijn" userId="8e95f57d-e7b3-4b82-88e7-84574ace1fa2" providerId="ADAL" clId="{86E96E61-5307-4EDE-BD2E-5FB5EF882ADC}" dt="2023-06-04T21:57:33.486" v="2184" actId="165"/>
          <ac:grpSpMkLst>
            <pc:docMk/>
            <pc:sldMk cId="4189487759" sldId="271"/>
            <ac:grpSpMk id="16" creationId="{77D435EC-49EF-4C67-D91C-DBB332C6C90F}"/>
          </ac:grpSpMkLst>
        </pc:grpChg>
        <pc:grpChg chg="add del mod">
          <ac:chgData name="Ton van Rijn" userId="8e95f57d-e7b3-4b82-88e7-84574ace1fa2" providerId="ADAL" clId="{86E96E61-5307-4EDE-BD2E-5FB5EF882ADC}" dt="2023-06-04T21:59:12.501" v="2215" actId="165"/>
          <ac:grpSpMkLst>
            <pc:docMk/>
            <pc:sldMk cId="4189487759" sldId="271"/>
            <ac:grpSpMk id="25" creationId="{E3313094-A224-3A06-D5F7-71DCF0BE6677}"/>
          </ac:grpSpMkLst>
        </pc:grpChg>
        <pc:grpChg chg="add mod">
          <ac:chgData name="Ton van Rijn" userId="8e95f57d-e7b3-4b82-88e7-84574ace1fa2" providerId="ADAL" clId="{86E96E61-5307-4EDE-BD2E-5FB5EF882ADC}" dt="2023-06-04T21:59:26.929" v="2226" actId="164"/>
          <ac:grpSpMkLst>
            <pc:docMk/>
            <pc:sldMk cId="4189487759" sldId="271"/>
            <ac:grpSpMk id="26" creationId="{22B1DEBB-191A-E08C-A05F-76001A7260D5}"/>
          </ac:grpSpMkLst>
        </pc:grpChg>
        <pc:grpChg chg="add mod">
          <ac:chgData name="Ton van Rijn" userId="8e95f57d-e7b3-4b82-88e7-84574ace1fa2" providerId="ADAL" clId="{86E96E61-5307-4EDE-BD2E-5FB5EF882ADC}" dt="2023-06-04T21:59:26.095" v="2225" actId="571"/>
          <ac:grpSpMkLst>
            <pc:docMk/>
            <pc:sldMk cId="4189487759" sldId="271"/>
            <ac:grpSpMk id="28" creationId="{1962A19E-8DBD-1912-0754-EAA126A882C3}"/>
          </ac:grpSpMkLst>
        </pc:grpChg>
        <pc:grpChg chg="add mod">
          <ac:chgData name="Ton van Rijn" userId="8e95f57d-e7b3-4b82-88e7-84574ace1fa2" providerId="ADAL" clId="{86E96E61-5307-4EDE-BD2E-5FB5EF882ADC}" dt="2023-06-04T21:59:26.095" v="2225" actId="571"/>
          <ac:grpSpMkLst>
            <pc:docMk/>
            <pc:sldMk cId="4189487759" sldId="271"/>
            <ac:grpSpMk id="31" creationId="{92347C5D-D53E-70EE-9AE3-60C00A98A5E6}"/>
          </ac:grpSpMkLst>
        </pc:grpChg>
        <pc:grpChg chg="add mod">
          <ac:chgData name="Ton van Rijn" userId="8e95f57d-e7b3-4b82-88e7-84574ace1fa2" providerId="ADAL" clId="{86E96E61-5307-4EDE-BD2E-5FB5EF882ADC}" dt="2023-06-04T21:59:26.095" v="2225" actId="571"/>
          <ac:grpSpMkLst>
            <pc:docMk/>
            <pc:sldMk cId="4189487759" sldId="271"/>
            <ac:grpSpMk id="34" creationId="{CF290197-360B-CC77-64AC-820CB446407F}"/>
          </ac:grpSpMkLst>
        </pc:grpChg>
        <pc:grpChg chg="add mod">
          <ac:chgData name="Ton van Rijn" userId="8e95f57d-e7b3-4b82-88e7-84574ace1fa2" providerId="ADAL" clId="{86E96E61-5307-4EDE-BD2E-5FB5EF882ADC}" dt="2023-06-04T21:59:26.095" v="2225" actId="571"/>
          <ac:grpSpMkLst>
            <pc:docMk/>
            <pc:sldMk cId="4189487759" sldId="271"/>
            <ac:grpSpMk id="37" creationId="{1BEDBDC4-7D53-7AC4-B0DE-83331E533F35}"/>
          </ac:grpSpMkLst>
        </pc:grpChg>
        <pc:grpChg chg="add mod">
          <ac:chgData name="Ton van Rijn" userId="8e95f57d-e7b3-4b82-88e7-84574ace1fa2" providerId="ADAL" clId="{86E96E61-5307-4EDE-BD2E-5FB5EF882ADC}" dt="2023-06-04T21:59:26.095" v="2225" actId="571"/>
          <ac:grpSpMkLst>
            <pc:docMk/>
            <pc:sldMk cId="4189487759" sldId="271"/>
            <ac:grpSpMk id="40" creationId="{4015381F-5A93-314F-1A8C-2F0D6F403ECE}"/>
          </ac:grpSpMkLst>
        </pc:grpChg>
        <pc:grpChg chg="add mod">
          <ac:chgData name="Ton van Rijn" userId="8e95f57d-e7b3-4b82-88e7-84574ace1fa2" providerId="ADAL" clId="{86E96E61-5307-4EDE-BD2E-5FB5EF882ADC}" dt="2023-06-04T21:59:25.435" v="2224" actId="571"/>
          <ac:grpSpMkLst>
            <pc:docMk/>
            <pc:sldMk cId="4189487759" sldId="271"/>
            <ac:grpSpMk id="47" creationId="{018EE16E-B984-C1DF-58C6-F2485A2C7F4F}"/>
          </ac:grpSpMkLst>
        </pc:grpChg>
        <pc:grpChg chg="add mod">
          <ac:chgData name="Ton van Rijn" userId="8e95f57d-e7b3-4b82-88e7-84574ace1fa2" providerId="ADAL" clId="{86E96E61-5307-4EDE-BD2E-5FB5EF882ADC}" dt="2023-06-04T21:59:25.435" v="2224" actId="571"/>
          <ac:grpSpMkLst>
            <pc:docMk/>
            <pc:sldMk cId="4189487759" sldId="271"/>
            <ac:grpSpMk id="50" creationId="{1C8E3AB5-9CCB-0794-47D4-5578E52E78C0}"/>
          </ac:grpSpMkLst>
        </pc:grpChg>
        <pc:grpChg chg="add mod">
          <ac:chgData name="Ton van Rijn" userId="8e95f57d-e7b3-4b82-88e7-84574ace1fa2" providerId="ADAL" clId="{86E96E61-5307-4EDE-BD2E-5FB5EF882ADC}" dt="2023-06-04T21:59:25.435" v="2224" actId="571"/>
          <ac:grpSpMkLst>
            <pc:docMk/>
            <pc:sldMk cId="4189487759" sldId="271"/>
            <ac:grpSpMk id="53" creationId="{0F2DE1E8-44CE-69F5-D162-59EC57D52638}"/>
          </ac:grpSpMkLst>
        </pc:grpChg>
        <pc:grpChg chg="add mod">
          <ac:chgData name="Ton van Rijn" userId="8e95f57d-e7b3-4b82-88e7-84574ace1fa2" providerId="ADAL" clId="{86E96E61-5307-4EDE-BD2E-5FB5EF882ADC}" dt="2023-06-04T21:59:25.435" v="2224" actId="571"/>
          <ac:grpSpMkLst>
            <pc:docMk/>
            <pc:sldMk cId="4189487759" sldId="271"/>
            <ac:grpSpMk id="56" creationId="{61CC6303-33C8-AB9D-DDC4-6CDC31DF359A}"/>
          </ac:grpSpMkLst>
        </pc:grpChg>
        <pc:grpChg chg="add mod">
          <ac:chgData name="Ton van Rijn" userId="8e95f57d-e7b3-4b82-88e7-84574ace1fa2" providerId="ADAL" clId="{86E96E61-5307-4EDE-BD2E-5FB5EF882ADC}" dt="2023-06-04T21:59:25.435" v="2224" actId="571"/>
          <ac:grpSpMkLst>
            <pc:docMk/>
            <pc:sldMk cId="4189487759" sldId="271"/>
            <ac:grpSpMk id="59" creationId="{BE2EA697-D914-B2FD-C0AC-97E021153BA7}"/>
          </ac:grpSpMkLst>
        </pc:grpChg>
        <pc:grpChg chg="add mod">
          <ac:chgData name="Ton van Rijn" userId="8e95f57d-e7b3-4b82-88e7-84574ace1fa2" providerId="ADAL" clId="{86E96E61-5307-4EDE-BD2E-5FB5EF882ADC}" dt="2023-06-04T21:59:25.127" v="2223" actId="571"/>
          <ac:grpSpMkLst>
            <pc:docMk/>
            <pc:sldMk cId="4189487759" sldId="271"/>
            <ac:grpSpMk id="66" creationId="{D0599C33-1DCB-0FB1-D7AE-48E9F7139070}"/>
          </ac:grpSpMkLst>
        </pc:grpChg>
        <pc:grpChg chg="add mod">
          <ac:chgData name="Ton van Rijn" userId="8e95f57d-e7b3-4b82-88e7-84574ace1fa2" providerId="ADAL" clId="{86E96E61-5307-4EDE-BD2E-5FB5EF882ADC}" dt="2023-06-04T21:59:25.127" v="2223" actId="571"/>
          <ac:grpSpMkLst>
            <pc:docMk/>
            <pc:sldMk cId="4189487759" sldId="271"/>
            <ac:grpSpMk id="69" creationId="{63B5F346-D185-3F29-86D4-C9B643F365EE}"/>
          </ac:grpSpMkLst>
        </pc:grpChg>
        <pc:grpChg chg="add mod">
          <ac:chgData name="Ton van Rijn" userId="8e95f57d-e7b3-4b82-88e7-84574ace1fa2" providerId="ADAL" clId="{86E96E61-5307-4EDE-BD2E-5FB5EF882ADC}" dt="2023-06-04T21:59:25.127" v="2223" actId="571"/>
          <ac:grpSpMkLst>
            <pc:docMk/>
            <pc:sldMk cId="4189487759" sldId="271"/>
            <ac:grpSpMk id="72" creationId="{BB24101A-3464-1A66-D239-EB9235A540B9}"/>
          </ac:grpSpMkLst>
        </pc:grpChg>
        <pc:grpChg chg="add mod">
          <ac:chgData name="Ton van Rijn" userId="8e95f57d-e7b3-4b82-88e7-84574ace1fa2" providerId="ADAL" clId="{86E96E61-5307-4EDE-BD2E-5FB5EF882ADC}" dt="2023-06-04T21:59:25.127" v="2223" actId="571"/>
          <ac:grpSpMkLst>
            <pc:docMk/>
            <pc:sldMk cId="4189487759" sldId="271"/>
            <ac:grpSpMk id="75" creationId="{59E2F0DE-00EC-69B8-F486-F28D0C0E2A42}"/>
          </ac:grpSpMkLst>
        </pc:grpChg>
        <pc:grpChg chg="add mod">
          <ac:chgData name="Ton van Rijn" userId="8e95f57d-e7b3-4b82-88e7-84574ace1fa2" providerId="ADAL" clId="{86E96E61-5307-4EDE-BD2E-5FB5EF882ADC}" dt="2023-06-04T21:59:25.127" v="2223" actId="571"/>
          <ac:grpSpMkLst>
            <pc:docMk/>
            <pc:sldMk cId="4189487759" sldId="271"/>
            <ac:grpSpMk id="78" creationId="{0EF00E2D-1182-69CA-F015-9330E1F38C87}"/>
          </ac:grpSpMkLst>
        </pc:grpChg>
        <pc:grpChg chg="add mod">
          <ac:chgData name="Ton van Rijn" userId="8e95f57d-e7b3-4b82-88e7-84574ace1fa2" providerId="ADAL" clId="{86E96E61-5307-4EDE-BD2E-5FB5EF882ADC}" dt="2023-06-04T21:59:24.919" v="2222" actId="571"/>
          <ac:grpSpMkLst>
            <pc:docMk/>
            <pc:sldMk cId="4189487759" sldId="271"/>
            <ac:grpSpMk id="85" creationId="{7AABC28C-6AEE-D6BA-89EF-0A7476876808}"/>
          </ac:grpSpMkLst>
        </pc:grpChg>
        <pc:grpChg chg="add mod">
          <ac:chgData name="Ton van Rijn" userId="8e95f57d-e7b3-4b82-88e7-84574ace1fa2" providerId="ADAL" clId="{86E96E61-5307-4EDE-BD2E-5FB5EF882ADC}" dt="2023-06-04T21:59:24.919" v="2222" actId="571"/>
          <ac:grpSpMkLst>
            <pc:docMk/>
            <pc:sldMk cId="4189487759" sldId="271"/>
            <ac:grpSpMk id="88" creationId="{02C61357-868F-3E59-2E93-FAAE23DF9462}"/>
          </ac:grpSpMkLst>
        </pc:grpChg>
        <pc:grpChg chg="add mod">
          <ac:chgData name="Ton van Rijn" userId="8e95f57d-e7b3-4b82-88e7-84574ace1fa2" providerId="ADAL" clId="{86E96E61-5307-4EDE-BD2E-5FB5EF882ADC}" dt="2023-06-04T21:59:24.919" v="2222" actId="571"/>
          <ac:grpSpMkLst>
            <pc:docMk/>
            <pc:sldMk cId="4189487759" sldId="271"/>
            <ac:grpSpMk id="91" creationId="{28A156B3-37E0-070D-6897-3AD0774E574B}"/>
          </ac:grpSpMkLst>
        </pc:grpChg>
        <pc:grpChg chg="add mod">
          <ac:chgData name="Ton van Rijn" userId="8e95f57d-e7b3-4b82-88e7-84574ace1fa2" providerId="ADAL" clId="{86E96E61-5307-4EDE-BD2E-5FB5EF882ADC}" dt="2023-06-04T21:59:24.919" v="2222" actId="571"/>
          <ac:grpSpMkLst>
            <pc:docMk/>
            <pc:sldMk cId="4189487759" sldId="271"/>
            <ac:grpSpMk id="94" creationId="{B4963BB0-936C-5BDB-7FAB-B8802167C80A}"/>
          </ac:grpSpMkLst>
        </pc:grpChg>
        <pc:grpChg chg="add mod">
          <ac:chgData name="Ton van Rijn" userId="8e95f57d-e7b3-4b82-88e7-84574ace1fa2" providerId="ADAL" clId="{86E96E61-5307-4EDE-BD2E-5FB5EF882ADC}" dt="2023-06-04T21:59:24.919" v="2222" actId="571"/>
          <ac:grpSpMkLst>
            <pc:docMk/>
            <pc:sldMk cId="4189487759" sldId="271"/>
            <ac:grpSpMk id="97" creationId="{75852095-338C-D4AC-1BB7-C9663FB6C823}"/>
          </ac:grpSpMkLst>
        </pc:grpChg>
        <pc:grpChg chg="add mod">
          <ac:chgData name="Ton van Rijn" userId="8e95f57d-e7b3-4b82-88e7-84574ace1fa2" providerId="ADAL" clId="{86E96E61-5307-4EDE-BD2E-5FB5EF882ADC}" dt="2023-06-04T22:05:20.585" v="2511" actId="1076"/>
          <ac:grpSpMkLst>
            <pc:docMk/>
            <pc:sldMk cId="4189487759" sldId="271"/>
            <ac:grpSpMk id="103" creationId="{CB4D1A51-467F-F502-6EA7-5BF94A0E9AA0}"/>
          </ac:grpSpMkLst>
        </pc:grpChg>
        <pc:grpChg chg="add mod">
          <ac:chgData name="Ton van Rijn" userId="8e95f57d-e7b3-4b82-88e7-84574ace1fa2" providerId="ADAL" clId="{86E96E61-5307-4EDE-BD2E-5FB5EF882ADC}" dt="2023-06-04T22:05:20.585" v="2511" actId="1076"/>
          <ac:grpSpMkLst>
            <pc:docMk/>
            <pc:sldMk cId="4189487759" sldId="271"/>
            <ac:grpSpMk id="104" creationId="{9579AD60-2C0D-85D7-F05A-3D8E93D7554F}"/>
          </ac:grpSpMkLst>
        </pc:grpChg>
        <pc:grpChg chg="mod">
          <ac:chgData name="Ton van Rijn" userId="8e95f57d-e7b3-4b82-88e7-84574ace1fa2" providerId="ADAL" clId="{86E96E61-5307-4EDE-BD2E-5FB5EF882ADC}" dt="2023-06-04T21:59:29.609" v="2227" actId="571"/>
          <ac:grpSpMkLst>
            <pc:docMk/>
            <pc:sldMk cId="4189487759" sldId="271"/>
            <ac:grpSpMk id="106" creationId="{8D7B0027-C271-6B7F-7AD0-F02BD6158E8C}"/>
          </ac:grpSpMkLst>
        </pc:grpChg>
        <pc:grpChg chg="mod">
          <ac:chgData name="Ton van Rijn" userId="8e95f57d-e7b3-4b82-88e7-84574ace1fa2" providerId="ADAL" clId="{86E96E61-5307-4EDE-BD2E-5FB5EF882ADC}" dt="2023-06-04T21:59:29.609" v="2227" actId="571"/>
          <ac:grpSpMkLst>
            <pc:docMk/>
            <pc:sldMk cId="4189487759" sldId="271"/>
            <ac:grpSpMk id="107" creationId="{1816137F-58FC-73B0-761D-801A74B0CD6D}"/>
          </ac:grpSpMkLst>
        </pc:grpChg>
        <pc:grpChg chg="mod">
          <ac:chgData name="Ton van Rijn" userId="8e95f57d-e7b3-4b82-88e7-84574ace1fa2" providerId="ADAL" clId="{86E96E61-5307-4EDE-BD2E-5FB5EF882ADC}" dt="2023-06-04T21:59:29.609" v="2227" actId="571"/>
          <ac:grpSpMkLst>
            <pc:docMk/>
            <pc:sldMk cId="4189487759" sldId="271"/>
            <ac:grpSpMk id="108" creationId="{182B1526-3269-1E55-4C6C-3EDBD3C218DE}"/>
          </ac:grpSpMkLst>
        </pc:grpChg>
        <pc:grpChg chg="mod">
          <ac:chgData name="Ton van Rijn" userId="8e95f57d-e7b3-4b82-88e7-84574ace1fa2" providerId="ADAL" clId="{86E96E61-5307-4EDE-BD2E-5FB5EF882ADC}" dt="2023-06-04T21:59:29.609" v="2227" actId="571"/>
          <ac:grpSpMkLst>
            <pc:docMk/>
            <pc:sldMk cId="4189487759" sldId="271"/>
            <ac:grpSpMk id="109" creationId="{48B5837F-1D53-90B0-460C-BF170160D529}"/>
          </ac:grpSpMkLst>
        </pc:grpChg>
        <pc:grpChg chg="mod">
          <ac:chgData name="Ton van Rijn" userId="8e95f57d-e7b3-4b82-88e7-84574ace1fa2" providerId="ADAL" clId="{86E96E61-5307-4EDE-BD2E-5FB5EF882ADC}" dt="2023-06-04T21:59:29.609" v="2227" actId="571"/>
          <ac:grpSpMkLst>
            <pc:docMk/>
            <pc:sldMk cId="4189487759" sldId="271"/>
            <ac:grpSpMk id="110" creationId="{B6EC3143-6AC2-C1A3-AEDA-C01E252A0969}"/>
          </ac:grpSpMkLst>
        </pc:grpChg>
        <pc:grpChg chg="add mod">
          <ac:chgData name="Ton van Rijn" userId="8e95f57d-e7b3-4b82-88e7-84574ace1fa2" providerId="ADAL" clId="{86E96E61-5307-4EDE-BD2E-5FB5EF882ADC}" dt="2023-06-04T22:05:20.585" v="2511" actId="1076"/>
          <ac:grpSpMkLst>
            <pc:docMk/>
            <pc:sldMk cId="4189487759" sldId="271"/>
            <ac:grpSpMk id="124" creationId="{A0CD9E90-43E9-5CB5-E150-46743A7ED63A}"/>
          </ac:grpSpMkLst>
        </pc:grpChg>
        <pc:grpChg chg="mod">
          <ac:chgData name="Ton van Rijn" userId="8e95f57d-e7b3-4b82-88e7-84574ace1fa2" providerId="ADAL" clId="{86E96E61-5307-4EDE-BD2E-5FB5EF882ADC}" dt="2023-06-04T21:59:31.217" v="2228" actId="571"/>
          <ac:grpSpMkLst>
            <pc:docMk/>
            <pc:sldMk cId="4189487759" sldId="271"/>
            <ac:grpSpMk id="126" creationId="{11DAE1A1-B8E0-89A7-08A6-62CD6256EFB7}"/>
          </ac:grpSpMkLst>
        </pc:grpChg>
        <pc:grpChg chg="mod">
          <ac:chgData name="Ton van Rijn" userId="8e95f57d-e7b3-4b82-88e7-84574ace1fa2" providerId="ADAL" clId="{86E96E61-5307-4EDE-BD2E-5FB5EF882ADC}" dt="2023-06-04T21:59:31.217" v="2228" actId="571"/>
          <ac:grpSpMkLst>
            <pc:docMk/>
            <pc:sldMk cId="4189487759" sldId="271"/>
            <ac:grpSpMk id="127" creationId="{EE1E39FA-997F-485D-B530-63BFFE7085C4}"/>
          </ac:grpSpMkLst>
        </pc:grpChg>
        <pc:grpChg chg="mod">
          <ac:chgData name="Ton van Rijn" userId="8e95f57d-e7b3-4b82-88e7-84574ace1fa2" providerId="ADAL" clId="{86E96E61-5307-4EDE-BD2E-5FB5EF882ADC}" dt="2023-06-04T21:59:31.217" v="2228" actId="571"/>
          <ac:grpSpMkLst>
            <pc:docMk/>
            <pc:sldMk cId="4189487759" sldId="271"/>
            <ac:grpSpMk id="128" creationId="{9B64EB58-B100-B5B5-A484-19EC329AA24E}"/>
          </ac:grpSpMkLst>
        </pc:grpChg>
        <pc:grpChg chg="mod">
          <ac:chgData name="Ton van Rijn" userId="8e95f57d-e7b3-4b82-88e7-84574ace1fa2" providerId="ADAL" clId="{86E96E61-5307-4EDE-BD2E-5FB5EF882ADC}" dt="2023-06-04T21:59:31.217" v="2228" actId="571"/>
          <ac:grpSpMkLst>
            <pc:docMk/>
            <pc:sldMk cId="4189487759" sldId="271"/>
            <ac:grpSpMk id="129" creationId="{6A79C8C3-BD9D-D42B-6F40-F343D4DE8A67}"/>
          </ac:grpSpMkLst>
        </pc:grpChg>
        <pc:grpChg chg="mod">
          <ac:chgData name="Ton van Rijn" userId="8e95f57d-e7b3-4b82-88e7-84574ace1fa2" providerId="ADAL" clId="{86E96E61-5307-4EDE-BD2E-5FB5EF882ADC}" dt="2023-06-04T21:59:31.217" v="2228" actId="571"/>
          <ac:grpSpMkLst>
            <pc:docMk/>
            <pc:sldMk cId="4189487759" sldId="271"/>
            <ac:grpSpMk id="130" creationId="{87C17245-0281-5344-4254-51B1CD714973}"/>
          </ac:grpSpMkLst>
        </pc:grpChg>
        <pc:grpChg chg="add mod">
          <ac:chgData name="Ton van Rijn" userId="8e95f57d-e7b3-4b82-88e7-84574ace1fa2" providerId="ADAL" clId="{86E96E61-5307-4EDE-BD2E-5FB5EF882ADC}" dt="2023-06-04T22:05:20.585" v="2511" actId="1076"/>
          <ac:grpSpMkLst>
            <pc:docMk/>
            <pc:sldMk cId="4189487759" sldId="271"/>
            <ac:grpSpMk id="144" creationId="{9959F73A-86C5-2567-B7BB-DA7DD210AB3C}"/>
          </ac:grpSpMkLst>
        </pc:grpChg>
        <pc:grpChg chg="mod">
          <ac:chgData name="Ton van Rijn" userId="8e95f57d-e7b3-4b82-88e7-84574ace1fa2" providerId="ADAL" clId="{86E96E61-5307-4EDE-BD2E-5FB5EF882ADC}" dt="2023-06-04T21:59:32.919" v="2229" actId="571"/>
          <ac:grpSpMkLst>
            <pc:docMk/>
            <pc:sldMk cId="4189487759" sldId="271"/>
            <ac:grpSpMk id="146" creationId="{682283B9-B7AC-EB24-0D64-9690B41BB6EC}"/>
          </ac:grpSpMkLst>
        </pc:grpChg>
        <pc:grpChg chg="mod">
          <ac:chgData name="Ton van Rijn" userId="8e95f57d-e7b3-4b82-88e7-84574ace1fa2" providerId="ADAL" clId="{86E96E61-5307-4EDE-BD2E-5FB5EF882ADC}" dt="2023-06-04T21:59:32.919" v="2229" actId="571"/>
          <ac:grpSpMkLst>
            <pc:docMk/>
            <pc:sldMk cId="4189487759" sldId="271"/>
            <ac:grpSpMk id="147" creationId="{3CC8FB4C-0F23-95EB-14F8-C634A0195293}"/>
          </ac:grpSpMkLst>
        </pc:grpChg>
        <pc:grpChg chg="mod">
          <ac:chgData name="Ton van Rijn" userId="8e95f57d-e7b3-4b82-88e7-84574ace1fa2" providerId="ADAL" clId="{86E96E61-5307-4EDE-BD2E-5FB5EF882ADC}" dt="2023-06-04T21:59:32.919" v="2229" actId="571"/>
          <ac:grpSpMkLst>
            <pc:docMk/>
            <pc:sldMk cId="4189487759" sldId="271"/>
            <ac:grpSpMk id="148" creationId="{D8069CAA-346B-B514-BD76-FD683BD684BB}"/>
          </ac:grpSpMkLst>
        </pc:grpChg>
        <pc:grpChg chg="mod">
          <ac:chgData name="Ton van Rijn" userId="8e95f57d-e7b3-4b82-88e7-84574ace1fa2" providerId="ADAL" clId="{86E96E61-5307-4EDE-BD2E-5FB5EF882ADC}" dt="2023-06-04T21:59:32.919" v="2229" actId="571"/>
          <ac:grpSpMkLst>
            <pc:docMk/>
            <pc:sldMk cId="4189487759" sldId="271"/>
            <ac:grpSpMk id="149" creationId="{2958E773-A6AC-BDC5-A473-87D264A6E2DF}"/>
          </ac:grpSpMkLst>
        </pc:grpChg>
        <pc:grpChg chg="mod">
          <ac:chgData name="Ton van Rijn" userId="8e95f57d-e7b3-4b82-88e7-84574ace1fa2" providerId="ADAL" clId="{86E96E61-5307-4EDE-BD2E-5FB5EF882ADC}" dt="2023-06-04T21:59:32.919" v="2229" actId="571"/>
          <ac:grpSpMkLst>
            <pc:docMk/>
            <pc:sldMk cId="4189487759" sldId="271"/>
            <ac:grpSpMk id="150" creationId="{E943236E-8921-B786-530F-BBBC2FD5106E}"/>
          </ac:grpSpMkLst>
        </pc:grpChg>
        <pc:grpChg chg="add del mod">
          <ac:chgData name="Ton van Rijn" userId="8e95f57d-e7b3-4b82-88e7-84574ace1fa2" providerId="ADAL" clId="{86E96E61-5307-4EDE-BD2E-5FB5EF882ADC}" dt="2023-06-04T22:00:11.852" v="2251" actId="478"/>
          <ac:grpSpMkLst>
            <pc:docMk/>
            <pc:sldMk cId="4189487759" sldId="271"/>
            <ac:grpSpMk id="164" creationId="{E5BB1545-760C-7E84-5333-3D9124997F75}"/>
          </ac:grpSpMkLst>
        </pc:grpChg>
        <pc:grpChg chg="mod">
          <ac:chgData name="Ton van Rijn" userId="8e95f57d-e7b3-4b82-88e7-84574ace1fa2" providerId="ADAL" clId="{86E96E61-5307-4EDE-BD2E-5FB5EF882ADC}" dt="2023-06-04T21:59:56.507" v="2244"/>
          <ac:grpSpMkLst>
            <pc:docMk/>
            <pc:sldMk cId="4189487759" sldId="271"/>
            <ac:grpSpMk id="166" creationId="{EC8E9542-0D3A-6935-1C75-BAAF31AC8A5C}"/>
          </ac:grpSpMkLst>
        </pc:grpChg>
        <pc:grpChg chg="mod">
          <ac:chgData name="Ton van Rijn" userId="8e95f57d-e7b3-4b82-88e7-84574ace1fa2" providerId="ADAL" clId="{86E96E61-5307-4EDE-BD2E-5FB5EF882ADC}" dt="2023-06-04T21:59:56.507" v="2244"/>
          <ac:grpSpMkLst>
            <pc:docMk/>
            <pc:sldMk cId="4189487759" sldId="271"/>
            <ac:grpSpMk id="167" creationId="{663D8CEA-17B6-8966-6F2D-B96CA390BB59}"/>
          </ac:grpSpMkLst>
        </pc:grpChg>
        <pc:grpChg chg="mod">
          <ac:chgData name="Ton van Rijn" userId="8e95f57d-e7b3-4b82-88e7-84574ace1fa2" providerId="ADAL" clId="{86E96E61-5307-4EDE-BD2E-5FB5EF882ADC}" dt="2023-06-04T21:59:56.507" v="2244"/>
          <ac:grpSpMkLst>
            <pc:docMk/>
            <pc:sldMk cId="4189487759" sldId="271"/>
            <ac:grpSpMk id="168" creationId="{69F95F36-75F5-C34E-7145-E07AF78AE743}"/>
          </ac:grpSpMkLst>
        </pc:grpChg>
        <pc:grpChg chg="mod">
          <ac:chgData name="Ton van Rijn" userId="8e95f57d-e7b3-4b82-88e7-84574ace1fa2" providerId="ADAL" clId="{86E96E61-5307-4EDE-BD2E-5FB5EF882ADC}" dt="2023-06-04T21:59:56.507" v="2244"/>
          <ac:grpSpMkLst>
            <pc:docMk/>
            <pc:sldMk cId="4189487759" sldId="271"/>
            <ac:grpSpMk id="169" creationId="{BCEB19D0-3F98-BAB9-1289-C2DC3E8BD0D6}"/>
          </ac:grpSpMkLst>
        </pc:grpChg>
        <pc:grpChg chg="mod">
          <ac:chgData name="Ton van Rijn" userId="8e95f57d-e7b3-4b82-88e7-84574ace1fa2" providerId="ADAL" clId="{86E96E61-5307-4EDE-BD2E-5FB5EF882ADC}" dt="2023-06-04T21:59:56.507" v="2244"/>
          <ac:grpSpMkLst>
            <pc:docMk/>
            <pc:sldMk cId="4189487759" sldId="271"/>
            <ac:grpSpMk id="170" creationId="{33AC3B1B-A4D4-7194-0353-32EA6B6BE8BF}"/>
          </ac:grpSpMkLst>
        </pc:grpChg>
        <pc:grpChg chg="add del mod">
          <ac:chgData name="Ton van Rijn" userId="8e95f57d-e7b3-4b82-88e7-84574ace1fa2" providerId="ADAL" clId="{86E96E61-5307-4EDE-BD2E-5FB5EF882ADC}" dt="2023-06-04T22:00:20.001" v="2254" actId="165"/>
          <ac:grpSpMkLst>
            <pc:docMk/>
            <pc:sldMk cId="4189487759" sldId="271"/>
            <ac:grpSpMk id="184" creationId="{01A575A7-21FD-E7DC-172C-0206D7E911C0}"/>
          </ac:grpSpMkLst>
        </pc:grpChg>
        <pc:grpChg chg="del mod topLvl">
          <ac:chgData name="Ton van Rijn" userId="8e95f57d-e7b3-4b82-88e7-84574ace1fa2" providerId="ADAL" clId="{86E96E61-5307-4EDE-BD2E-5FB5EF882ADC}" dt="2023-06-04T22:00:22.580" v="2255" actId="478"/>
          <ac:grpSpMkLst>
            <pc:docMk/>
            <pc:sldMk cId="4189487759" sldId="271"/>
            <ac:grpSpMk id="186" creationId="{CC678466-A361-810C-B699-EAE6C7FD27FD}"/>
          </ac:grpSpMkLst>
        </pc:grpChg>
        <pc:grpChg chg="mod topLvl">
          <ac:chgData name="Ton van Rijn" userId="8e95f57d-e7b3-4b82-88e7-84574ace1fa2" providerId="ADAL" clId="{86E96E61-5307-4EDE-BD2E-5FB5EF882ADC}" dt="2023-06-04T22:05:20.585" v="2511" actId="1076"/>
          <ac:grpSpMkLst>
            <pc:docMk/>
            <pc:sldMk cId="4189487759" sldId="271"/>
            <ac:grpSpMk id="187" creationId="{11963351-4707-6C5E-FB1D-B9D8285E1C3E}"/>
          </ac:grpSpMkLst>
        </pc:grpChg>
        <pc:grpChg chg="del mod topLvl">
          <ac:chgData name="Ton van Rijn" userId="8e95f57d-e7b3-4b82-88e7-84574ace1fa2" providerId="ADAL" clId="{86E96E61-5307-4EDE-BD2E-5FB5EF882ADC}" dt="2023-06-04T22:00:38.249" v="2277" actId="478"/>
          <ac:grpSpMkLst>
            <pc:docMk/>
            <pc:sldMk cId="4189487759" sldId="271"/>
            <ac:grpSpMk id="188" creationId="{133F32AA-F3B7-AABA-30A1-E3B70EBA4563}"/>
          </ac:grpSpMkLst>
        </pc:grpChg>
        <pc:grpChg chg="del mod topLvl">
          <ac:chgData name="Ton van Rijn" userId="8e95f57d-e7b3-4b82-88e7-84574ace1fa2" providerId="ADAL" clId="{86E96E61-5307-4EDE-BD2E-5FB5EF882ADC}" dt="2023-06-04T22:00:22.580" v="2255" actId="478"/>
          <ac:grpSpMkLst>
            <pc:docMk/>
            <pc:sldMk cId="4189487759" sldId="271"/>
            <ac:grpSpMk id="189" creationId="{9A642C77-7B2B-BE03-60EC-7EAF9338D718}"/>
          </ac:grpSpMkLst>
        </pc:grpChg>
        <pc:grpChg chg="del mod topLvl">
          <ac:chgData name="Ton van Rijn" userId="8e95f57d-e7b3-4b82-88e7-84574ace1fa2" providerId="ADAL" clId="{86E96E61-5307-4EDE-BD2E-5FB5EF882ADC}" dt="2023-06-04T22:00:22.580" v="2255" actId="478"/>
          <ac:grpSpMkLst>
            <pc:docMk/>
            <pc:sldMk cId="4189487759" sldId="271"/>
            <ac:grpSpMk id="190" creationId="{F79DF503-7744-5214-0C1D-4230DD605525}"/>
          </ac:grpSpMkLst>
        </pc:grpChg>
        <pc:grpChg chg="add 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04" creationId="{CCC2E989-2D9C-480B-F0E9-8E9F3AD49790}"/>
          </ac:grpSpMkLst>
        </pc:grpChg>
        <pc:grpChg chg="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06" creationId="{657644ED-858F-AE1B-8B99-9058A21554EF}"/>
          </ac:grpSpMkLst>
        </pc:grpChg>
        <pc:grpChg chg="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07" creationId="{9E17F21F-88BF-FDF9-76FE-693B8E008601}"/>
          </ac:grpSpMkLst>
        </pc:grpChg>
        <pc:grpChg chg="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08" creationId="{33AE2140-D3E9-729B-53F8-B45AA215F8BC}"/>
          </ac:grpSpMkLst>
        </pc:grpChg>
        <pc:grpChg chg="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09" creationId="{45752173-B698-84DD-A8FD-893460E9F2A2}"/>
          </ac:grpSpMkLst>
        </pc:grpChg>
        <pc:grpChg chg="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10" creationId="{67D0C3A9-97D7-326E-CC91-AF79D57D0208}"/>
          </ac:grpSpMkLst>
        </pc:grpChg>
        <pc:grpChg chg="add 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24" creationId="{F5901A60-AD24-0765-4B1D-338EF2091387}"/>
          </ac:grpSpMkLst>
        </pc:grpChg>
        <pc:grpChg chg="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26" creationId="{1639058C-C8D7-8441-DC0B-3A87F0899629}"/>
          </ac:grpSpMkLst>
        </pc:grpChg>
        <pc:grpChg chg="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27" creationId="{CD764B7E-01C6-8289-0460-F464B93EE932}"/>
          </ac:grpSpMkLst>
        </pc:grpChg>
        <pc:grpChg chg="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28" creationId="{0087B4FD-F08D-B824-E60B-6B46D4EAAC40}"/>
          </ac:grpSpMkLst>
        </pc:grpChg>
        <pc:grpChg chg="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29" creationId="{C5E8311C-DA8F-949A-ECA5-B34F2B4AE8AC}"/>
          </ac:grpSpMkLst>
        </pc:grpChg>
        <pc:grpChg chg="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30" creationId="{77C56EDB-637C-5A5A-5A5E-44087CF2FC2A}"/>
          </ac:grpSpMkLst>
        </pc:grpChg>
        <pc:grpChg chg="add 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44" creationId="{3CE5E7A7-B625-E2DE-1F26-2C9DC317F27D}"/>
          </ac:grpSpMkLst>
        </pc:grpChg>
        <pc:grpChg chg="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46" creationId="{02567781-0D7E-1013-94D1-4E410F0E8485}"/>
          </ac:grpSpMkLst>
        </pc:grpChg>
        <pc:grpChg chg="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47" creationId="{E73BAFFD-7586-2B57-183B-144D338FF82D}"/>
          </ac:grpSpMkLst>
        </pc:grpChg>
        <pc:grpChg chg="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48" creationId="{6C61ADF8-DDCB-E0AF-69CC-FBF9E92ED0E6}"/>
          </ac:grpSpMkLst>
        </pc:grpChg>
        <pc:grpChg chg="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49" creationId="{4C692318-19B2-D6C2-C71B-B217FC5532B0}"/>
          </ac:grpSpMkLst>
        </pc:grpChg>
        <pc:grpChg chg="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50" creationId="{C2403C50-4B92-9B40-AD04-1150BDDFFC71}"/>
          </ac:grpSpMkLst>
        </pc:grpChg>
        <pc:grpChg chg="add 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64" creationId="{6B9E520F-954E-71AB-D280-6631254EFB63}"/>
          </ac:grpSpMkLst>
        </pc:grpChg>
        <pc:grpChg chg="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66" creationId="{221824AB-20FE-4E0C-0AB1-C0B640FAB844}"/>
          </ac:grpSpMkLst>
        </pc:grpChg>
        <pc:grpChg chg="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67" creationId="{CE068FEC-02DB-3398-40DD-391F3F7F6B67}"/>
          </ac:grpSpMkLst>
        </pc:grpChg>
        <pc:grpChg chg="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68" creationId="{D63C78BA-3098-5862-5B30-BD426F3C7753}"/>
          </ac:grpSpMkLst>
        </pc:grpChg>
        <pc:grpChg chg="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69" creationId="{E81B7E91-EDE8-131C-0FB8-BEE25C6BCE2F}"/>
          </ac:grpSpMkLst>
        </pc:grpChg>
        <pc:grpChg chg="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70" creationId="{83FCA152-F3DD-1D89-EC1E-0305DA86F2EE}"/>
          </ac:grpSpMkLst>
        </pc:grpChg>
        <pc:grpChg chg="add mod">
          <ac:chgData name="Ton van Rijn" userId="8e95f57d-e7b3-4b82-88e7-84574ace1fa2" providerId="ADAL" clId="{86E96E61-5307-4EDE-BD2E-5FB5EF882ADC}" dt="2023-06-04T22:01:30.651" v="2316" actId="571"/>
          <ac:grpSpMkLst>
            <pc:docMk/>
            <pc:sldMk cId="4189487759" sldId="271"/>
            <ac:grpSpMk id="285" creationId="{E236D1F0-EA97-3F29-F958-0DADBA520CB9}"/>
          </ac:grpSpMkLst>
        </pc:grpChg>
        <pc:grpChg chg="add mod">
          <ac:chgData name="Ton van Rijn" userId="8e95f57d-e7b3-4b82-88e7-84574ace1fa2" providerId="ADAL" clId="{86E96E61-5307-4EDE-BD2E-5FB5EF882ADC}" dt="2023-06-04T22:05:20.585" v="2511" actId="1076"/>
          <ac:grpSpMkLst>
            <pc:docMk/>
            <pc:sldMk cId="4189487759" sldId="271"/>
            <ac:grpSpMk id="289" creationId="{8B6B5405-A9D9-A82E-4EB6-9D67FF2D35D6}"/>
          </ac:grpSpMkLst>
        </pc:grpChg>
        <pc:grpChg chg="add mod">
          <ac:chgData name="Ton van Rijn" userId="8e95f57d-e7b3-4b82-88e7-84574ace1fa2" providerId="ADAL" clId="{86E96E61-5307-4EDE-BD2E-5FB5EF882ADC}" dt="2023-06-04T22:05:20.585" v="2511" actId="1076"/>
          <ac:grpSpMkLst>
            <pc:docMk/>
            <pc:sldMk cId="4189487759" sldId="271"/>
            <ac:grpSpMk id="292" creationId="{EE69F9F6-3276-7821-5726-206BB608F689}"/>
          </ac:grpSpMkLst>
        </pc:grpChg>
        <pc:grpChg chg="mod">
          <ac:chgData name="Ton van Rijn" userId="8e95f57d-e7b3-4b82-88e7-84574ace1fa2" providerId="ADAL" clId="{86E96E61-5307-4EDE-BD2E-5FB5EF882ADC}" dt="2023-06-04T22:02:10.606" v="2358" actId="571"/>
          <ac:grpSpMkLst>
            <pc:docMk/>
            <pc:sldMk cId="4189487759" sldId="271"/>
            <ac:grpSpMk id="294" creationId="{EA171AFD-F3B7-FE72-DC31-58B47AF4DFED}"/>
          </ac:grpSpMkLst>
        </pc:grpChg>
        <pc:grpChg chg="mod">
          <ac:chgData name="Ton van Rijn" userId="8e95f57d-e7b3-4b82-88e7-84574ace1fa2" providerId="ADAL" clId="{86E96E61-5307-4EDE-BD2E-5FB5EF882ADC}" dt="2023-06-04T22:02:10.606" v="2358" actId="571"/>
          <ac:grpSpMkLst>
            <pc:docMk/>
            <pc:sldMk cId="4189487759" sldId="271"/>
            <ac:grpSpMk id="295" creationId="{FA79C164-BBFA-5728-1215-96561CC750E0}"/>
          </ac:grpSpMkLst>
        </pc:grpChg>
        <pc:grpChg chg="mod">
          <ac:chgData name="Ton van Rijn" userId="8e95f57d-e7b3-4b82-88e7-84574ace1fa2" providerId="ADAL" clId="{86E96E61-5307-4EDE-BD2E-5FB5EF882ADC}" dt="2023-06-04T22:02:10.606" v="2358" actId="571"/>
          <ac:grpSpMkLst>
            <pc:docMk/>
            <pc:sldMk cId="4189487759" sldId="271"/>
            <ac:grpSpMk id="296" creationId="{503848F0-BD82-8822-1294-1D983A92C12E}"/>
          </ac:grpSpMkLst>
        </pc:grpChg>
        <pc:grpChg chg="mod">
          <ac:chgData name="Ton van Rijn" userId="8e95f57d-e7b3-4b82-88e7-84574ace1fa2" providerId="ADAL" clId="{86E96E61-5307-4EDE-BD2E-5FB5EF882ADC}" dt="2023-06-04T22:02:10.606" v="2358" actId="571"/>
          <ac:grpSpMkLst>
            <pc:docMk/>
            <pc:sldMk cId="4189487759" sldId="271"/>
            <ac:grpSpMk id="297" creationId="{B01C566E-569D-5714-BCFC-D23F7CB80211}"/>
          </ac:grpSpMkLst>
        </pc:grpChg>
        <pc:grpChg chg="mod">
          <ac:chgData name="Ton van Rijn" userId="8e95f57d-e7b3-4b82-88e7-84574ace1fa2" providerId="ADAL" clId="{86E96E61-5307-4EDE-BD2E-5FB5EF882ADC}" dt="2023-06-04T22:02:10.606" v="2358" actId="571"/>
          <ac:grpSpMkLst>
            <pc:docMk/>
            <pc:sldMk cId="4189487759" sldId="271"/>
            <ac:grpSpMk id="298" creationId="{17F142B5-EDC3-574D-0945-B335E5F2AB1A}"/>
          </ac:grpSpMkLst>
        </pc:grpChg>
        <pc:grpChg chg="add mod">
          <ac:chgData name="Ton van Rijn" userId="8e95f57d-e7b3-4b82-88e7-84574ace1fa2" providerId="ADAL" clId="{86E96E61-5307-4EDE-BD2E-5FB5EF882ADC}" dt="2023-06-04T22:05:20.585" v="2511" actId="1076"/>
          <ac:grpSpMkLst>
            <pc:docMk/>
            <pc:sldMk cId="4189487759" sldId="271"/>
            <ac:grpSpMk id="312" creationId="{77D671C0-8C22-0A2F-6E0E-527C9FC34B6C}"/>
          </ac:grpSpMkLst>
        </pc:grpChg>
        <pc:grpChg chg="mod">
          <ac:chgData name="Ton van Rijn" userId="8e95f57d-e7b3-4b82-88e7-84574ace1fa2" providerId="ADAL" clId="{86E96E61-5307-4EDE-BD2E-5FB5EF882ADC}" dt="2023-06-04T22:02:10.606" v="2358" actId="571"/>
          <ac:grpSpMkLst>
            <pc:docMk/>
            <pc:sldMk cId="4189487759" sldId="271"/>
            <ac:grpSpMk id="314" creationId="{765C1A94-FD9D-8439-4B30-908C02DE7853}"/>
          </ac:grpSpMkLst>
        </pc:grpChg>
        <pc:grpChg chg="mod">
          <ac:chgData name="Ton van Rijn" userId="8e95f57d-e7b3-4b82-88e7-84574ace1fa2" providerId="ADAL" clId="{86E96E61-5307-4EDE-BD2E-5FB5EF882ADC}" dt="2023-06-04T22:02:10.606" v="2358" actId="571"/>
          <ac:grpSpMkLst>
            <pc:docMk/>
            <pc:sldMk cId="4189487759" sldId="271"/>
            <ac:grpSpMk id="315" creationId="{D6DE847A-F2B3-0BEB-3D84-3FF0D0BD541C}"/>
          </ac:grpSpMkLst>
        </pc:grpChg>
        <pc:grpChg chg="mod">
          <ac:chgData name="Ton van Rijn" userId="8e95f57d-e7b3-4b82-88e7-84574ace1fa2" providerId="ADAL" clId="{86E96E61-5307-4EDE-BD2E-5FB5EF882ADC}" dt="2023-06-04T22:02:10.606" v="2358" actId="571"/>
          <ac:grpSpMkLst>
            <pc:docMk/>
            <pc:sldMk cId="4189487759" sldId="271"/>
            <ac:grpSpMk id="316" creationId="{008F1C10-9278-FC88-FA2B-4E45BF68E5FC}"/>
          </ac:grpSpMkLst>
        </pc:grpChg>
        <pc:grpChg chg="mod">
          <ac:chgData name="Ton van Rijn" userId="8e95f57d-e7b3-4b82-88e7-84574ace1fa2" providerId="ADAL" clId="{86E96E61-5307-4EDE-BD2E-5FB5EF882ADC}" dt="2023-06-04T22:02:10.606" v="2358" actId="571"/>
          <ac:grpSpMkLst>
            <pc:docMk/>
            <pc:sldMk cId="4189487759" sldId="271"/>
            <ac:grpSpMk id="317" creationId="{BD5642AF-83B1-5CFE-CB19-3F6F65A3947B}"/>
          </ac:grpSpMkLst>
        </pc:grpChg>
        <pc:grpChg chg="mod">
          <ac:chgData name="Ton van Rijn" userId="8e95f57d-e7b3-4b82-88e7-84574ace1fa2" providerId="ADAL" clId="{86E96E61-5307-4EDE-BD2E-5FB5EF882ADC}" dt="2023-06-04T22:02:10.606" v="2358" actId="571"/>
          <ac:grpSpMkLst>
            <pc:docMk/>
            <pc:sldMk cId="4189487759" sldId="271"/>
            <ac:grpSpMk id="318" creationId="{18229DA8-EF1E-9844-EDE3-2AE4DD69CE34}"/>
          </ac:grpSpMkLst>
        </pc:grpChg>
        <pc:grpChg chg="add mod">
          <ac:chgData name="Ton van Rijn" userId="8e95f57d-e7b3-4b82-88e7-84574ace1fa2" providerId="ADAL" clId="{86E96E61-5307-4EDE-BD2E-5FB5EF882ADC}" dt="2023-06-04T22:05:20.585" v="2511" actId="1076"/>
          <ac:grpSpMkLst>
            <pc:docMk/>
            <pc:sldMk cId="4189487759" sldId="271"/>
            <ac:grpSpMk id="332" creationId="{B2B1723F-7CCF-FF8C-57BD-5585FC627520}"/>
          </ac:grpSpMkLst>
        </pc:grpChg>
        <pc:grpChg chg="mod">
          <ac:chgData name="Ton van Rijn" userId="8e95f57d-e7b3-4b82-88e7-84574ace1fa2" providerId="ADAL" clId="{86E96E61-5307-4EDE-BD2E-5FB5EF882ADC}" dt="2023-06-04T22:02:10.606" v="2358" actId="571"/>
          <ac:grpSpMkLst>
            <pc:docMk/>
            <pc:sldMk cId="4189487759" sldId="271"/>
            <ac:grpSpMk id="334" creationId="{46B85E18-FB44-E632-42C8-FF0AFD09B686}"/>
          </ac:grpSpMkLst>
        </pc:grpChg>
        <pc:grpChg chg="mod">
          <ac:chgData name="Ton van Rijn" userId="8e95f57d-e7b3-4b82-88e7-84574ace1fa2" providerId="ADAL" clId="{86E96E61-5307-4EDE-BD2E-5FB5EF882ADC}" dt="2023-06-04T22:02:10.606" v="2358" actId="571"/>
          <ac:grpSpMkLst>
            <pc:docMk/>
            <pc:sldMk cId="4189487759" sldId="271"/>
            <ac:grpSpMk id="335" creationId="{B94789E5-D5D3-3FA8-6B57-4F2EB78E480A}"/>
          </ac:grpSpMkLst>
        </pc:grpChg>
        <pc:grpChg chg="mod">
          <ac:chgData name="Ton van Rijn" userId="8e95f57d-e7b3-4b82-88e7-84574ace1fa2" providerId="ADAL" clId="{86E96E61-5307-4EDE-BD2E-5FB5EF882ADC}" dt="2023-06-04T22:02:10.606" v="2358" actId="571"/>
          <ac:grpSpMkLst>
            <pc:docMk/>
            <pc:sldMk cId="4189487759" sldId="271"/>
            <ac:grpSpMk id="336" creationId="{C1FF0251-40B4-FEF1-8C92-69F525B692AE}"/>
          </ac:grpSpMkLst>
        </pc:grpChg>
        <pc:grpChg chg="mod">
          <ac:chgData name="Ton van Rijn" userId="8e95f57d-e7b3-4b82-88e7-84574ace1fa2" providerId="ADAL" clId="{86E96E61-5307-4EDE-BD2E-5FB5EF882ADC}" dt="2023-06-04T22:02:10.606" v="2358" actId="571"/>
          <ac:grpSpMkLst>
            <pc:docMk/>
            <pc:sldMk cId="4189487759" sldId="271"/>
            <ac:grpSpMk id="337" creationId="{0D550506-8396-7BB3-27A0-CB7E90F1E540}"/>
          </ac:grpSpMkLst>
        </pc:grpChg>
        <pc:grpChg chg="mod">
          <ac:chgData name="Ton van Rijn" userId="8e95f57d-e7b3-4b82-88e7-84574ace1fa2" providerId="ADAL" clId="{86E96E61-5307-4EDE-BD2E-5FB5EF882ADC}" dt="2023-06-04T22:02:10.606" v="2358" actId="571"/>
          <ac:grpSpMkLst>
            <pc:docMk/>
            <pc:sldMk cId="4189487759" sldId="271"/>
            <ac:grpSpMk id="338" creationId="{2FCC5401-5362-41D5-5123-DFA56C45A434}"/>
          </ac:grpSpMkLst>
        </pc:grpChg>
        <pc:grpChg chg="add mod">
          <ac:chgData name="Ton van Rijn" userId="8e95f57d-e7b3-4b82-88e7-84574ace1fa2" providerId="ADAL" clId="{86E96E61-5307-4EDE-BD2E-5FB5EF882ADC}" dt="2023-06-04T22:05:20.585" v="2511" actId="1076"/>
          <ac:grpSpMkLst>
            <pc:docMk/>
            <pc:sldMk cId="4189487759" sldId="271"/>
            <ac:grpSpMk id="352" creationId="{19622ACA-41FF-6519-3E81-F66166A3514C}"/>
          </ac:grpSpMkLst>
        </pc:grpChg>
        <pc:grpChg chg="mod">
          <ac:chgData name="Ton van Rijn" userId="8e95f57d-e7b3-4b82-88e7-84574ace1fa2" providerId="ADAL" clId="{86E96E61-5307-4EDE-BD2E-5FB5EF882ADC}" dt="2023-06-04T22:02:10.606" v="2358" actId="571"/>
          <ac:grpSpMkLst>
            <pc:docMk/>
            <pc:sldMk cId="4189487759" sldId="271"/>
            <ac:grpSpMk id="354" creationId="{8EE551B8-F376-A120-A21D-72A6B2186ADB}"/>
          </ac:grpSpMkLst>
        </pc:grpChg>
        <pc:grpChg chg="mod">
          <ac:chgData name="Ton van Rijn" userId="8e95f57d-e7b3-4b82-88e7-84574ace1fa2" providerId="ADAL" clId="{86E96E61-5307-4EDE-BD2E-5FB5EF882ADC}" dt="2023-06-04T22:02:10.606" v="2358" actId="571"/>
          <ac:grpSpMkLst>
            <pc:docMk/>
            <pc:sldMk cId="4189487759" sldId="271"/>
            <ac:grpSpMk id="355" creationId="{E2223C7B-59AA-5169-CB80-07F5BEB9DC6D}"/>
          </ac:grpSpMkLst>
        </pc:grpChg>
        <pc:grpChg chg="mod">
          <ac:chgData name="Ton van Rijn" userId="8e95f57d-e7b3-4b82-88e7-84574ace1fa2" providerId="ADAL" clId="{86E96E61-5307-4EDE-BD2E-5FB5EF882ADC}" dt="2023-06-04T22:02:10.606" v="2358" actId="571"/>
          <ac:grpSpMkLst>
            <pc:docMk/>
            <pc:sldMk cId="4189487759" sldId="271"/>
            <ac:grpSpMk id="356" creationId="{D794208A-8165-CE9D-DA70-71BEC8E13E80}"/>
          </ac:grpSpMkLst>
        </pc:grpChg>
        <pc:grpChg chg="mod">
          <ac:chgData name="Ton van Rijn" userId="8e95f57d-e7b3-4b82-88e7-84574ace1fa2" providerId="ADAL" clId="{86E96E61-5307-4EDE-BD2E-5FB5EF882ADC}" dt="2023-06-04T22:02:10.606" v="2358" actId="571"/>
          <ac:grpSpMkLst>
            <pc:docMk/>
            <pc:sldMk cId="4189487759" sldId="271"/>
            <ac:grpSpMk id="357" creationId="{0E1A0B1E-B32F-9408-EB3D-4974FF66820F}"/>
          </ac:grpSpMkLst>
        </pc:grpChg>
        <pc:grpChg chg="mod">
          <ac:chgData name="Ton van Rijn" userId="8e95f57d-e7b3-4b82-88e7-84574ace1fa2" providerId="ADAL" clId="{86E96E61-5307-4EDE-BD2E-5FB5EF882ADC}" dt="2023-06-04T22:02:10.606" v="2358" actId="571"/>
          <ac:grpSpMkLst>
            <pc:docMk/>
            <pc:sldMk cId="4189487759" sldId="271"/>
            <ac:grpSpMk id="358" creationId="{41170B21-23F0-33FD-B1DD-33152C94AAA1}"/>
          </ac:grpSpMkLst>
        </pc:grpChg>
        <pc:grpChg chg="add mod">
          <ac:chgData name="Ton van Rijn" userId="8e95f57d-e7b3-4b82-88e7-84574ace1fa2" providerId="ADAL" clId="{86E96E61-5307-4EDE-BD2E-5FB5EF882ADC}" dt="2023-06-04T22:05:20.585" v="2511" actId="1076"/>
          <ac:grpSpMkLst>
            <pc:docMk/>
            <pc:sldMk cId="4189487759" sldId="271"/>
            <ac:grpSpMk id="373" creationId="{9486ED9D-E333-63C3-8C47-BEC91F02FB13}"/>
          </ac:grpSpMkLst>
        </pc:grpChg>
        <pc:grpChg chg="add del mod">
          <ac:chgData name="Ton van Rijn" userId="8e95f57d-e7b3-4b82-88e7-84574ace1fa2" providerId="ADAL" clId="{86E96E61-5307-4EDE-BD2E-5FB5EF882ADC}" dt="2023-06-04T22:02:19.148" v="2360" actId="478"/>
          <ac:grpSpMkLst>
            <pc:docMk/>
            <pc:sldMk cId="4189487759" sldId="271"/>
            <ac:grpSpMk id="377" creationId="{6A37E91C-E371-2857-2908-9B63F27EFAA9}"/>
          </ac:grpSpMkLst>
        </pc:grpChg>
        <pc:grpChg chg="add mod">
          <ac:chgData name="Ton van Rijn" userId="8e95f57d-e7b3-4b82-88e7-84574ace1fa2" providerId="ADAL" clId="{86E96E61-5307-4EDE-BD2E-5FB5EF882ADC}" dt="2023-06-04T22:05:17.186" v="2510" actId="571"/>
          <ac:grpSpMkLst>
            <pc:docMk/>
            <pc:sldMk cId="4189487759" sldId="271"/>
            <ac:grpSpMk id="380" creationId="{888E7394-6028-F694-693C-9A897B68954D}"/>
          </ac:grpSpMkLst>
        </pc:grpChg>
        <pc:picChg chg="mod">
          <ac:chgData name="Ton van Rijn" userId="8e95f57d-e7b3-4b82-88e7-84574ace1fa2" providerId="ADAL" clId="{86E96E61-5307-4EDE-BD2E-5FB5EF882ADC}" dt="2023-06-04T21:57:33.486" v="2184" actId="165"/>
          <ac:picMkLst>
            <pc:docMk/>
            <pc:sldMk cId="4189487759" sldId="271"/>
            <ac:picMk id="5" creationId="{2CCD82C2-0EF8-F1D2-DF8C-24C59518D259}"/>
          </ac:picMkLst>
        </pc:picChg>
        <pc:picChg chg="mod">
          <ac:chgData name="Ton van Rijn" userId="8e95f57d-e7b3-4b82-88e7-84574ace1fa2" providerId="ADAL" clId="{86E96E61-5307-4EDE-BD2E-5FB5EF882ADC}" dt="2023-06-04T21:57:33.486" v="2184" actId="165"/>
          <ac:picMkLst>
            <pc:docMk/>
            <pc:sldMk cId="4189487759" sldId="271"/>
            <ac:picMk id="8" creationId="{47B2A02B-E06A-797F-DF64-EAB64B038B2B}"/>
          </ac:picMkLst>
        </pc:picChg>
        <pc:picChg chg="mod">
          <ac:chgData name="Ton van Rijn" userId="8e95f57d-e7b3-4b82-88e7-84574ace1fa2" providerId="ADAL" clId="{86E96E61-5307-4EDE-BD2E-5FB5EF882ADC}" dt="2023-06-04T21:57:33.486" v="2184" actId="165"/>
          <ac:picMkLst>
            <pc:docMk/>
            <pc:sldMk cId="4189487759" sldId="271"/>
            <ac:picMk id="11" creationId="{FFF482CA-58FE-FDBB-2DC8-C094C0CBB4B6}"/>
          </ac:picMkLst>
        </pc:picChg>
        <pc:picChg chg="mod topLvl">
          <ac:chgData name="Ton van Rijn" userId="8e95f57d-e7b3-4b82-88e7-84574ace1fa2" providerId="ADAL" clId="{86E96E61-5307-4EDE-BD2E-5FB5EF882ADC}" dt="2023-06-04T21:57:33.486" v="2184" actId="165"/>
          <ac:picMkLst>
            <pc:docMk/>
            <pc:sldMk cId="4189487759" sldId="271"/>
            <ac:picMk id="14" creationId="{99561A22-C2EB-530C-6560-148B454F78C2}"/>
          </ac:picMkLst>
        </pc:picChg>
        <pc:picChg chg="add mod topLvl">
          <ac:chgData name="Ton van Rijn" userId="8e95f57d-e7b3-4b82-88e7-84574ace1fa2" providerId="ADAL" clId="{86E96E61-5307-4EDE-BD2E-5FB5EF882ADC}" dt="2023-06-04T21:59:17.281" v="2217" actId="164"/>
          <ac:picMkLst>
            <pc:docMk/>
            <pc:sldMk cId="4189487759" sldId="271"/>
            <ac:picMk id="19" creationId="{9BEA34EE-74C9-6B60-2E18-7C9C83148D5D}"/>
          </ac:picMkLst>
        </pc:picChg>
        <pc:picChg chg="add mod topLvl">
          <ac:chgData name="Ton van Rijn" userId="8e95f57d-e7b3-4b82-88e7-84574ace1fa2" providerId="ADAL" clId="{86E96E61-5307-4EDE-BD2E-5FB5EF882ADC}" dt="2023-06-04T21:59:17.281" v="2217" actId="164"/>
          <ac:picMkLst>
            <pc:docMk/>
            <pc:sldMk cId="4189487759" sldId="271"/>
            <ac:picMk id="20" creationId="{7D16C9E0-E569-1D7F-34E3-B7C5B0A81088}"/>
          </ac:picMkLst>
        </pc:picChg>
        <pc:picChg chg="add del mod topLvl">
          <ac:chgData name="Ton van Rijn" userId="8e95f57d-e7b3-4b82-88e7-84574ace1fa2" providerId="ADAL" clId="{86E96E61-5307-4EDE-BD2E-5FB5EF882ADC}" dt="2023-06-04T21:59:14.350" v="2216" actId="478"/>
          <ac:picMkLst>
            <pc:docMk/>
            <pc:sldMk cId="4189487759" sldId="271"/>
            <ac:picMk id="21" creationId="{D37BB454-96AF-1FE7-F48A-FB7340A4A8CE}"/>
          </ac:picMkLst>
        </pc:picChg>
        <pc:picChg chg="add mod topLvl">
          <ac:chgData name="Ton van Rijn" userId="8e95f57d-e7b3-4b82-88e7-84574ace1fa2" providerId="ADAL" clId="{86E96E61-5307-4EDE-BD2E-5FB5EF882ADC}" dt="2023-06-04T21:59:17.281" v="2217" actId="164"/>
          <ac:picMkLst>
            <pc:docMk/>
            <pc:sldMk cId="4189487759" sldId="271"/>
            <ac:picMk id="22" creationId="{D1F23EC7-66EE-5B54-8825-7D792DDCE699}"/>
          </ac:picMkLst>
        </pc:picChg>
        <pc:picChg chg="add mod topLvl">
          <ac:chgData name="Ton van Rijn" userId="8e95f57d-e7b3-4b82-88e7-84574ace1fa2" providerId="ADAL" clId="{86E96E61-5307-4EDE-BD2E-5FB5EF882ADC}" dt="2023-06-04T21:59:17.281" v="2217" actId="164"/>
          <ac:picMkLst>
            <pc:docMk/>
            <pc:sldMk cId="4189487759" sldId="271"/>
            <ac:picMk id="23" creationId="{E03F193E-35E2-A9B0-D728-63F6E1B9FA6C}"/>
          </ac:picMkLst>
        </pc:picChg>
        <pc:picChg chg="add mod topLvl">
          <ac:chgData name="Ton van Rijn" userId="8e95f57d-e7b3-4b82-88e7-84574ace1fa2" providerId="ADAL" clId="{86E96E61-5307-4EDE-BD2E-5FB5EF882ADC}" dt="2023-06-04T21:59:17.281" v="2217" actId="164"/>
          <ac:picMkLst>
            <pc:docMk/>
            <pc:sldMk cId="4189487759" sldId="271"/>
            <ac:picMk id="24" creationId="{C2C9788E-9A4C-9296-F554-71A387EED57E}"/>
          </ac:picMkLst>
        </pc:picChg>
        <pc:picChg chg="mod">
          <ac:chgData name="Ton van Rijn" userId="8e95f57d-e7b3-4b82-88e7-84574ace1fa2" providerId="ADAL" clId="{86E96E61-5307-4EDE-BD2E-5FB5EF882ADC}" dt="2023-06-04T21:59:26.095" v="2225" actId="571"/>
          <ac:picMkLst>
            <pc:docMk/>
            <pc:sldMk cId="4189487759" sldId="271"/>
            <ac:picMk id="29" creationId="{E53909D3-D6F3-CDF1-4D20-B18FA26CC24C}"/>
          </ac:picMkLst>
        </pc:picChg>
        <pc:picChg chg="mod">
          <ac:chgData name="Ton van Rijn" userId="8e95f57d-e7b3-4b82-88e7-84574ace1fa2" providerId="ADAL" clId="{86E96E61-5307-4EDE-BD2E-5FB5EF882ADC}" dt="2023-06-04T21:59:26.095" v="2225" actId="571"/>
          <ac:picMkLst>
            <pc:docMk/>
            <pc:sldMk cId="4189487759" sldId="271"/>
            <ac:picMk id="32" creationId="{72E520B4-DF09-C237-3AD0-AB5FB3267151}"/>
          </ac:picMkLst>
        </pc:picChg>
        <pc:picChg chg="mod">
          <ac:chgData name="Ton van Rijn" userId="8e95f57d-e7b3-4b82-88e7-84574ace1fa2" providerId="ADAL" clId="{86E96E61-5307-4EDE-BD2E-5FB5EF882ADC}" dt="2023-06-04T21:59:26.095" v="2225" actId="571"/>
          <ac:picMkLst>
            <pc:docMk/>
            <pc:sldMk cId="4189487759" sldId="271"/>
            <ac:picMk id="35" creationId="{4DA6A88E-1BC0-9B97-6245-2066733A7103}"/>
          </ac:picMkLst>
        </pc:picChg>
        <pc:picChg chg="mod">
          <ac:chgData name="Ton van Rijn" userId="8e95f57d-e7b3-4b82-88e7-84574ace1fa2" providerId="ADAL" clId="{86E96E61-5307-4EDE-BD2E-5FB5EF882ADC}" dt="2023-06-04T21:59:26.095" v="2225" actId="571"/>
          <ac:picMkLst>
            <pc:docMk/>
            <pc:sldMk cId="4189487759" sldId="271"/>
            <ac:picMk id="38" creationId="{0B315A6A-67D8-938F-6F4D-046531302985}"/>
          </ac:picMkLst>
        </pc:picChg>
        <pc:picChg chg="mod">
          <ac:chgData name="Ton van Rijn" userId="8e95f57d-e7b3-4b82-88e7-84574ace1fa2" providerId="ADAL" clId="{86E96E61-5307-4EDE-BD2E-5FB5EF882ADC}" dt="2023-06-04T21:59:26.095" v="2225" actId="571"/>
          <ac:picMkLst>
            <pc:docMk/>
            <pc:sldMk cId="4189487759" sldId="271"/>
            <ac:picMk id="41" creationId="{85D068A4-AE84-E667-97DD-247C7BFC7441}"/>
          </ac:picMkLst>
        </pc:picChg>
        <pc:picChg chg="mod">
          <ac:chgData name="Ton van Rijn" userId="8e95f57d-e7b3-4b82-88e7-84574ace1fa2" providerId="ADAL" clId="{86E96E61-5307-4EDE-BD2E-5FB5EF882ADC}" dt="2023-06-04T21:59:26.095" v="2225" actId="571"/>
          <ac:picMkLst>
            <pc:docMk/>
            <pc:sldMk cId="4189487759" sldId="271"/>
            <ac:picMk id="42" creationId="{CA2F7328-0C4D-9505-5622-684EEBFB40EB}"/>
          </ac:picMkLst>
        </pc:picChg>
        <pc:picChg chg="mod">
          <ac:chgData name="Ton van Rijn" userId="8e95f57d-e7b3-4b82-88e7-84574ace1fa2" providerId="ADAL" clId="{86E96E61-5307-4EDE-BD2E-5FB5EF882ADC}" dt="2023-06-04T21:59:26.095" v="2225" actId="571"/>
          <ac:picMkLst>
            <pc:docMk/>
            <pc:sldMk cId="4189487759" sldId="271"/>
            <ac:picMk id="43" creationId="{35EC5352-6F4F-AF8B-ED13-C30E8B39890F}"/>
          </ac:picMkLst>
        </pc:picChg>
        <pc:picChg chg="mod">
          <ac:chgData name="Ton van Rijn" userId="8e95f57d-e7b3-4b82-88e7-84574ace1fa2" providerId="ADAL" clId="{86E96E61-5307-4EDE-BD2E-5FB5EF882ADC}" dt="2023-06-04T21:59:26.095" v="2225" actId="571"/>
          <ac:picMkLst>
            <pc:docMk/>
            <pc:sldMk cId="4189487759" sldId="271"/>
            <ac:picMk id="44" creationId="{05D933FF-CB5D-64E5-ED62-444D421B853D}"/>
          </ac:picMkLst>
        </pc:picChg>
        <pc:picChg chg="mod">
          <ac:chgData name="Ton van Rijn" userId="8e95f57d-e7b3-4b82-88e7-84574ace1fa2" providerId="ADAL" clId="{86E96E61-5307-4EDE-BD2E-5FB5EF882ADC}" dt="2023-06-04T21:59:26.095" v="2225" actId="571"/>
          <ac:picMkLst>
            <pc:docMk/>
            <pc:sldMk cId="4189487759" sldId="271"/>
            <ac:picMk id="45" creationId="{CCAC6468-FE7C-DC75-80FE-20F3016EAA6C}"/>
          </ac:picMkLst>
        </pc:picChg>
        <pc:picChg chg="mod">
          <ac:chgData name="Ton van Rijn" userId="8e95f57d-e7b3-4b82-88e7-84574ace1fa2" providerId="ADAL" clId="{86E96E61-5307-4EDE-BD2E-5FB5EF882ADC}" dt="2023-06-04T21:59:25.435" v="2224" actId="571"/>
          <ac:picMkLst>
            <pc:docMk/>
            <pc:sldMk cId="4189487759" sldId="271"/>
            <ac:picMk id="48" creationId="{EA83FEAE-26C0-75AC-8B32-8C7ECEE9B5ED}"/>
          </ac:picMkLst>
        </pc:picChg>
        <pc:picChg chg="mod">
          <ac:chgData name="Ton van Rijn" userId="8e95f57d-e7b3-4b82-88e7-84574ace1fa2" providerId="ADAL" clId="{86E96E61-5307-4EDE-BD2E-5FB5EF882ADC}" dt="2023-06-04T21:59:25.435" v="2224" actId="571"/>
          <ac:picMkLst>
            <pc:docMk/>
            <pc:sldMk cId="4189487759" sldId="271"/>
            <ac:picMk id="51" creationId="{68C8BD2A-CCC0-B032-2F37-2D7A8CBC43E0}"/>
          </ac:picMkLst>
        </pc:picChg>
        <pc:picChg chg="mod">
          <ac:chgData name="Ton van Rijn" userId="8e95f57d-e7b3-4b82-88e7-84574ace1fa2" providerId="ADAL" clId="{86E96E61-5307-4EDE-BD2E-5FB5EF882ADC}" dt="2023-06-04T21:59:25.435" v="2224" actId="571"/>
          <ac:picMkLst>
            <pc:docMk/>
            <pc:sldMk cId="4189487759" sldId="271"/>
            <ac:picMk id="54" creationId="{BF646EE3-A039-33DC-571E-76AFC750D4F7}"/>
          </ac:picMkLst>
        </pc:picChg>
        <pc:picChg chg="mod">
          <ac:chgData name="Ton van Rijn" userId="8e95f57d-e7b3-4b82-88e7-84574ace1fa2" providerId="ADAL" clId="{86E96E61-5307-4EDE-BD2E-5FB5EF882ADC}" dt="2023-06-04T21:59:25.435" v="2224" actId="571"/>
          <ac:picMkLst>
            <pc:docMk/>
            <pc:sldMk cId="4189487759" sldId="271"/>
            <ac:picMk id="57" creationId="{404A366C-BD83-A064-CD0D-7487C0BF711E}"/>
          </ac:picMkLst>
        </pc:picChg>
        <pc:picChg chg="mod">
          <ac:chgData name="Ton van Rijn" userId="8e95f57d-e7b3-4b82-88e7-84574ace1fa2" providerId="ADAL" clId="{86E96E61-5307-4EDE-BD2E-5FB5EF882ADC}" dt="2023-06-04T21:59:25.435" v="2224" actId="571"/>
          <ac:picMkLst>
            <pc:docMk/>
            <pc:sldMk cId="4189487759" sldId="271"/>
            <ac:picMk id="60" creationId="{A379434D-B4E2-B3C6-5332-2A507118D716}"/>
          </ac:picMkLst>
        </pc:picChg>
        <pc:picChg chg="mod">
          <ac:chgData name="Ton van Rijn" userId="8e95f57d-e7b3-4b82-88e7-84574ace1fa2" providerId="ADAL" clId="{86E96E61-5307-4EDE-BD2E-5FB5EF882ADC}" dt="2023-06-04T21:59:25.435" v="2224" actId="571"/>
          <ac:picMkLst>
            <pc:docMk/>
            <pc:sldMk cId="4189487759" sldId="271"/>
            <ac:picMk id="61" creationId="{D6293338-C254-34AB-C686-2886FE910928}"/>
          </ac:picMkLst>
        </pc:picChg>
        <pc:picChg chg="mod">
          <ac:chgData name="Ton van Rijn" userId="8e95f57d-e7b3-4b82-88e7-84574ace1fa2" providerId="ADAL" clId="{86E96E61-5307-4EDE-BD2E-5FB5EF882ADC}" dt="2023-06-04T21:59:25.435" v="2224" actId="571"/>
          <ac:picMkLst>
            <pc:docMk/>
            <pc:sldMk cId="4189487759" sldId="271"/>
            <ac:picMk id="62" creationId="{71EE570A-20F1-C204-907F-0AEFBFC459A6}"/>
          </ac:picMkLst>
        </pc:picChg>
        <pc:picChg chg="mod">
          <ac:chgData name="Ton van Rijn" userId="8e95f57d-e7b3-4b82-88e7-84574ace1fa2" providerId="ADAL" clId="{86E96E61-5307-4EDE-BD2E-5FB5EF882ADC}" dt="2023-06-04T21:59:25.435" v="2224" actId="571"/>
          <ac:picMkLst>
            <pc:docMk/>
            <pc:sldMk cId="4189487759" sldId="271"/>
            <ac:picMk id="63" creationId="{F31DED63-0A32-1AF5-0F49-3DDB628A9B11}"/>
          </ac:picMkLst>
        </pc:picChg>
        <pc:picChg chg="mod">
          <ac:chgData name="Ton van Rijn" userId="8e95f57d-e7b3-4b82-88e7-84574ace1fa2" providerId="ADAL" clId="{86E96E61-5307-4EDE-BD2E-5FB5EF882ADC}" dt="2023-06-04T21:59:25.435" v="2224" actId="571"/>
          <ac:picMkLst>
            <pc:docMk/>
            <pc:sldMk cId="4189487759" sldId="271"/>
            <ac:picMk id="64" creationId="{F6E7B2E8-ED48-221C-CA0D-B91A2C0B3AE4}"/>
          </ac:picMkLst>
        </pc:picChg>
        <pc:picChg chg="mod">
          <ac:chgData name="Ton van Rijn" userId="8e95f57d-e7b3-4b82-88e7-84574ace1fa2" providerId="ADAL" clId="{86E96E61-5307-4EDE-BD2E-5FB5EF882ADC}" dt="2023-06-04T21:59:25.127" v="2223" actId="571"/>
          <ac:picMkLst>
            <pc:docMk/>
            <pc:sldMk cId="4189487759" sldId="271"/>
            <ac:picMk id="67" creationId="{16BB21E5-91C6-7AB4-DECF-08D8E2BF6DF7}"/>
          </ac:picMkLst>
        </pc:picChg>
        <pc:picChg chg="mod">
          <ac:chgData name="Ton van Rijn" userId="8e95f57d-e7b3-4b82-88e7-84574ace1fa2" providerId="ADAL" clId="{86E96E61-5307-4EDE-BD2E-5FB5EF882ADC}" dt="2023-06-04T21:59:25.127" v="2223" actId="571"/>
          <ac:picMkLst>
            <pc:docMk/>
            <pc:sldMk cId="4189487759" sldId="271"/>
            <ac:picMk id="70" creationId="{59BC5035-818C-32A8-DE59-ADBF7DDA2154}"/>
          </ac:picMkLst>
        </pc:picChg>
        <pc:picChg chg="mod">
          <ac:chgData name="Ton van Rijn" userId="8e95f57d-e7b3-4b82-88e7-84574ace1fa2" providerId="ADAL" clId="{86E96E61-5307-4EDE-BD2E-5FB5EF882ADC}" dt="2023-06-04T21:59:25.127" v="2223" actId="571"/>
          <ac:picMkLst>
            <pc:docMk/>
            <pc:sldMk cId="4189487759" sldId="271"/>
            <ac:picMk id="73" creationId="{CBA051C7-7737-3ECB-F96A-72FAA9553263}"/>
          </ac:picMkLst>
        </pc:picChg>
        <pc:picChg chg="mod">
          <ac:chgData name="Ton van Rijn" userId="8e95f57d-e7b3-4b82-88e7-84574ace1fa2" providerId="ADAL" clId="{86E96E61-5307-4EDE-BD2E-5FB5EF882ADC}" dt="2023-06-04T21:59:25.127" v="2223" actId="571"/>
          <ac:picMkLst>
            <pc:docMk/>
            <pc:sldMk cId="4189487759" sldId="271"/>
            <ac:picMk id="76" creationId="{2B144A00-DE16-8523-5455-2B5F326A31C7}"/>
          </ac:picMkLst>
        </pc:picChg>
        <pc:picChg chg="mod">
          <ac:chgData name="Ton van Rijn" userId="8e95f57d-e7b3-4b82-88e7-84574ace1fa2" providerId="ADAL" clId="{86E96E61-5307-4EDE-BD2E-5FB5EF882ADC}" dt="2023-06-04T21:59:25.127" v="2223" actId="571"/>
          <ac:picMkLst>
            <pc:docMk/>
            <pc:sldMk cId="4189487759" sldId="271"/>
            <ac:picMk id="79" creationId="{94B8F77F-B891-34D2-BC71-A68AA7B10843}"/>
          </ac:picMkLst>
        </pc:picChg>
        <pc:picChg chg="mod">
          <ac:chgData name="Ton van Rijn" userId="8e95f57d-e7b3-4b82-88e7-84574ace1fa2" providerId="ADAL" clId="{86E96E61-5307-4EDE-BD2E-5FB5EF882ADC}" dt="2023-06-04T21:59:25.127" v="2223" actId="571"/>
          <ac:picMkLst>
            <pc:docMk/>
            <pc:sldMk cId="4189487759" sldId="271"/>
            <ac:picMk id="80" creationId="{AE685677-DC1F-0501-CFB2-D83884163627}"/>
          </ac:picMkLst>
        </pc:picChg>
        <pc:picChg chg="mod">
          <ac:chgData name="Ton van Rijn" userId="8e95f57d-e7b3-4b82-88e7-84574ace1fa2" providerId="ADAL" clId="{86E96E61-5307-4EDE-BD2E-5FB5EF882ADC}" dt="2023-06-04T21:59:25.127" v="2223" actId="571"/>
          <ac:picMkLst>
            <pc:docMk/>
            <pc:sldMk cId="4189487759" sldId="271"/>
            <ac:picMk id="81" creationId="{156CAE56-8E3A-1DF1-D83E-2B6E8E9E93AD}"/>
          </ac:picMkLst>
        </pc:picChg>
        <pc:picChg chg="mod">
          <ac:chgData name="Ton van Rijn" userId="8e95f57d-e7b3-4b82-88e7-84574ace1fa2" providerId="ADAL" clId="{86E96E61-5307-4EDE-BD2E-5FB5EF882ADC}" dt="2023-06-04T21:59:25.127" v="2223" actId="571"/>
          <ac:picMkLst>
            <pc:docMk/>
            <pc:sldMk cId="4189487759" sldId="271"/>
            <ac:picMk id="82" creationId="{F07A2D93-8ED4-C6EF-DA69-422CF41DC082}"/>
          </ac:picMkLst>
        </pc:picChg>
        <pc:picChg chg="mod">
          <ac:chgData name="Ton van Rijn" userId="8e95f57d-e7b3-4b82-88e7-84574ace1fa2" providerId="ADAL" clId="{86E96E61-5307-4EDE-BD2E-5FB5EF882ADC}" dt="2023-06-04T21:59:25.127" v="2223" actId="571"/>
          <ac:picMkLst>
            <pc:docMk/>
            <pc:sldMk cId="4189487759" sldId="271"/>
            <ac:picMk id="83" creationId="{5E9E2D1D-FFDE-CB7C-BE7E-8563B1A75355}"/>
          </ac:picMkLst>
        </pc:picChg>
        <pc:picChg chg="mod">
          <ac:chgData name="Ton van Rijn" userId="8e95f57d-e7b3-4b82-88e7-84574ace1fa2" providerId="ADAL" clId="{86E96E61-5307-4EDE-BD2E-5FB5EF882ADC}" dt="2023-06-04T21:59:24.919" v="2222" actId="571"/>
          <ac:picMkLst>
            <pc:docMk/>
            <pc:sldMk cId="4189487759" sldId="271"/>
            <ac:picMk id="86" creationId="{44BA910E-D2A0-423A-6F88-C750B24ACE17}"/>
          </ac:picMkLst>
        </pc:picChg>
        <pc:picChg chg="mod">
          <ac:chgData name="Ton van Rijn" userId="8e95f57d-e7b3-4b82-88e7-84574ace1fa2" providerId="ADAL" clId="{86E96E61-5307-4EDE-BD2E-5FB5EF882ADC}" dt="2023-06-04T21:59:24.919" v="2222" actId="571"/>
          <ac:picMkLst>
            <pc:docMk/>
            <pc:sldMk cId="4189487759" sldId="271"/>
            <ac:picMk id="89" creationId="{471DC50D-11AD-184B-3812-FC85F11B052B}"/>
          </ac:picMkLst>
        </pc:picChg>
        <pc:picChg chg="mod">
          <ac:chgData name="Ton van Rijn" userId="8e95f57d-e7b3-4b82-88e7-84574ace1fa2" providerId="ADAL" clId="{86E96E61-5307-4EDE-BD2E-5FB5EF882ADC}" dt="2023-06-04T21:59:24.919" v="2222" actId="571"/>
          <ac:picMkLst>
            <pc:docMk/>
            <pc:sldMk cId="4189487759" sldId="271"/>
            <ac:picMk id="92" creationId="{268D4515-8DEC-5693-8DF6-3A22E4C5AE66}"/>
          </ac:picMkLst>
        </pc:picChg>
        <pc:picChg chg="mod">
          <ac:chgData name="Ton van Rijn" userId="8e95f57d-e7b3-4b82-88e7-84574ace1fa2" providerId="ADAL" clId="{86E96E61-5307-4EDE-BD2E-5FB5EF882ADC}" dt="2023-06-04T21:59:24.919" v="2222" actId="571"/>
          <ac:picMkLst>
            <pc:docMk/>
            <pc:sldMk cId="4189487759" sldId="271"/>
            <ac:picMk id="95" creationId="{3458D13D-00AC-C952-1FB3-5F7103EB31D0}"/>
          </ac:picMkLst>
        </pc:picChg>
        <pc:picChg chg="mod">
          <ac:chgData name="Ton van Rijn" userId="8e95f57d-e7b3-4b82-88e7-84574ace1fa2" providerId="ADAL" clId="{86E96E61-5307-4EDE-BD2E-5FB5EF882ADC}" dt="2023-06-04T21:59:24.919" v="2222" actId="571"/>
          <ac:picMkLst>
            <pc:docMk/>
            <pc:sldMk cId="4189487759" sldId="271"/>
            <ac:picMk id="98" creationId="{24FE7112-72BC-4A83-3947-1E60D59D7ECA}"/>
          </ac:picMkLst>
        </pc:picChg>
        <pc:picChg chg="mod">
          <ac:chgData name="Ton van Rijn" userId="8e95f57d-e7b3-4b82-88e7-84574ace1fa2" providerId="ADAL" clId="{86E96E61-5307-4EDE-BD2E-5FB5EF882ADC}" dt="2023-06-04T21:59:24.919" v="2222" actId="571"/>
          <ac:picMkLst>
            <pc:docMk/>
            <pc:sldMk cId="4189487759" sldId="271"/>
            <ac:picMk id="99" creationId="{8239B4EF-CE9F-C0D9-CCE9-306D2F5DF525}"/>
          </ac:picMkLst>
        </pc:picChg>
        <pc:picChg chg="mod">
          <ac:chgData name="Ton van Rijn" userId="8e95f57d-e7b3-4b82-88e7-84574ace1fa2" providerId="ADAL" clId="{86E96E61-5307-4EDE-BD2E-5FB5EF882ADC}" dt="2023-06-04T21:59:24.919" v="2222" actId="571"/>
          <ac:picMkLst>
            <pc:docMk/>
            <pc:sldMk cId="4189487759" sldId="271"/>
            <ac:picMk id="100" creationId="{D0794B7D-21A5-D8B4-CD07-A8D314DD02BA}"/>
          </ac:picMkLst>
        </pc:picChg>
        <pc:picChg chg="mod">
          <ac:chgData name="Ton van Rijn" userId="8e95f57d-e7b3-4b82-88e7-84574ace1fa2" providerId="ADAL" clId="{86E96E61-5307-4EDE-BD2E-5FB5EF882ADC}" dt="2023-06-04T21:59:24.919" v="2222" actId="571"/>
          <ac:picMkLst>
            <pc:docMk/>
            <pc:sldMk cId="4189487759" sldId="271"/>
            <ac:picMk id="101" creationId="{90E40DE3-5C79-26D8-B4B3-0DF697692B0F}"/>
          </ac:picMkLst>
        </pc:picChg>
        <pc:picChg chg="mod">
          <ac:chgData name="Ton van Rijn" userId="8e95f57d-e7b3-4b82-88e7-84574ace1fa2" providerId="ADAL" clId="{86E96E61-5307-4EDE-BD2E-5FB5EF882ADC}" dt="2023-06-04T21:59:24.919" v="2222" actId="571"/>
          <ac:picMkLst>
            <pc:docMk/>
            <pc:sldMk cId="4189487759" sldId="271"/>
            <ac:picMk id="102" creationId="{B56DB353-6B5E-EA75-D4FA-39F95094E46A}"/>
          </ac:picMkLst>
        </pc:picChg>
        <pc:picChg chg="mod">
          <ac:chgData name="Ton van Rijn" userId="8e95f57d-e7b3-4b82-88e7-84574ace1fa2" providerId="ADAL" clId="{86E96E61-5307-4EDE-BD2E-5FB5EF882ADC}" dt="2023-06-04T21:59:29.609" v="2227" actId="571"/>
          <ac:picMkLst>
            <pc:docMk/>
            <pc:sldMk cId="4189487759" sldId="271"/>
            <ac:picMk id="111" creationId="{A25FF095-606C-B0DD-88DA-74C1D547EA81}"/>
          </ac:picMkLst>
        </pc:picChg>
        <pc:picChg chg="mod">
          <ac:chgData name="Ton van Rijn" userId="8e95f57d-e7b3-4b82-88e7-84574ace1fa2" providerId="ADAL" clId="{86E96E61-5307-4EDE-BD2E-5FB5EF882ADC}" dt="2023-06-04T21:59:29.609" v="2227" actId="571"/>
          <ac:picMkLst>
            <pc:docMk/>
            <pc:sldMk cId="4189487759" sldId="271"/>
            <ac:picMk id="112" creationId="{3FBB2258-B4A5-050B-07C7-F5332F0E0F27}"/>
          </ac:picMkLst>
        </pc:picChg>
        <pc:picChg chg="mod">
          <ac:chgData name="Ton van Rijn" userId="8e95f57d-e7b3-4b82-88e7-84574ace1fa2" providerId="ADAL" clId="{86E96E61-5307-4EDE-BD2E-5FB5EF882ADC}" dt="2023-06-04T21:59:29.609" v="2227" actId="571"/>
          <ac:picMkLst>
            <pc:docMk/>
            <pc:sldMk cId="4189487759" sldId="271"/>
            <ac:picMk id="113" creationId="{A95A0098-34D2-9513-88F5-8DD2FE524777}"/>
          </ac:picMkLst>
        </pc:picChg>
        <pc:picChg chg="mod">
          <ac:chgData name="Ton van Rijn" userId="8e95f57d-e7b3-4b82-88e7-84574ace1fa2" providerId="ADAL" clId="{86E96E61-5307-4EDE-BD2E-5FB5EF882ADC}" dt="2023-06-04T21:59:29.609" v="2227" actId="571"/>
          <ac:picMkLst>
            <pc:docMk/>
            <pc:sldMk cId="4189487759" sldId="271"/>
            <ac:picMk id="114" creationId="{4E74398B-0B04-10C5-4DE8-E0A5B809C604}"/>
          </ac:picMkLst>
        </pc:picChg>
        <pc:picChg chg="mod">
          <ac:chgData name="Ton van Rijn" userId="8e95f57d-e7b3-4b82-88e7-84574ace1fa2" providerId="ADAL" clId="{86E96E61-5307-4EDE-BD2E-5FB5EF882ADC}" dt="2023-06-04T21:59:29.609" v="2227" actId="571"/>
          <ac:picMkLst>
            <pc:docMk/>
            <pc:sldMk cId="4189487759" sldId="271"/>
            <ac:picMk id="115" creationId="{1834C989-0F4E-EF07-9CFC-D90CCCF59042}"/>
          </ac:picMkLst>
        </pc:picChg>
        <pc:picChg chg="mod">
          <ac:chgData name="Ton van Rijn" userId="8e95f57d-e7b3-4b82-88e7-84574ace1fa2" providerId="ADAL" clId="{86E96E61-5307-4EDE-BD2E-5FB5EF882ADC}" dt="2023-06-04T21:59:29.609" v="2227" actId="571"/>
          <ac:picMkLst>
            <pc:docMk/>
            <pc:sldMk cId="4189487759" sldId="271"/>
            <ac:picMk id="116" creationId="{3D8114B7-F9E3-7C13-39CB-A8CB3637C028}"/>
          </ac:picMkLst>
        </pc:picChg>
        <pc:picChg chg="mod">
          <ac:chgData name="Ton van Rijn" userId="8e95f57d-e7b3-4b82-88e7-84574ace1fa2" providerId="ADAL" clId="{86E96E61-5307-4EDE-BD2E-5FB5EF882ADC}" dt="2023-06-04T21:59:29.609" v="2227" actId="571"/>
          <ac:picMkLst>
            <pc:docMk/>
            <pc:sldMk cId="4189487759" sldId="271"/>
            <ac:picMk id="118" creationId="{C6B516DB-F630-1932-0987-E64DB75338F0}"/>
          </ac:picMkLst>
        </pc:picChg>
        <pc:picChg chg="mod">
          <ac:chgData name="Ton van Rijn" userId="8e95f57d-e7b3-4b82-88e7-84574ace1fa2" providerId="ADAL" clId="{86E96E61-5307-4EDE-BD2E-5FB5EF882ADC}" dt="2023-06-04T21:59:29.609" v="2227" actId="571"/>
          <ac:picMkLst>
            <pc:docMk/>
            <pc:sldMk cId="4189487759" sldId="271"/>
            <ac:picMk id="120" creationId="{FCCF9204-67C1-5F93-F058-35E9184C6174}"/>
          </ac:picMkLst>
        </pc:picChg>
        <pc:picChg chg="mod">
          <ac:chgData name="Ton van Rijn" userId="8e95f57d-e7b3-4b82-88e7-84574ace1fa2" providerId="ADAL" clId="{86E96E61-5307-4EDE-BD2E-5FB5EF882ADC}" dt="2023-06-04T21:59:29.609" v="2227" actId="571"/>
          <ac:picMkLst>
            <pc:docMk/>
            <pc:sldMk cId="4189487759" sldId="271"/>
            <ac:picMk id="122" creationId="{E3153043-560E-C4EF-6045-729D2A380FD6}"/>
          </ac:picMkLst>
        </pc:picChg>
        <pc:picChg chg="mod">
          <ac:chgData name="Ton van Rijn" userId="8e95f57d-e7b3-4b82-88e7-84574ace1fa2" providerId="ADAL" clId="{86E96E61-5307-4EDE-BD2E-5FB5EF882ADC}" dt="2023-06-04T21:59:31.217" v="2228" actId="571"/>
          <ac:picMkLst>
            <pc:docMk/>
            <pc:sldMk cId="4189487759" sldId="271"/>
            <ac:picMk id="131" creationId="{23A5D38D-8F2C-4EA0-698F-A0668ABBE07A}"/>
          </ac:picMkLst>
        </pc:picChg>
        <pc:picChg chg="mod">
          <ac:chgData name="Ton van Rijn" userId="8e95f57d-e7b3-4b82-88e7-84574ace1fa2" providerId="ADAL" clId="{86E96E61-5307-4EDE-BD2E-5FB5EF882ADC}" dt="2023-06-04T21:59:31.217" v="2228" actId="571"/>
          <ac:picMkLst>
            <pc:docMk/>
            <pc:sldMk cId="4189487759" sldId="271"/>
            <ac:picMk id="132" creationId="{C578555C-69D2-1FC0-FD11-EE2AAE849C32}"/>
          </ac:picMkLst>
        </pc:picChg>
        <pc:picChg chg="mod">
          <ac:chgData name="Ton van Rijn" userId="8e95f57d-e7b3-4b82-88e7-84574ace1fa2" providerId="ADAL" clId="{86E96E61-5307-4EDE-BD2E-5FB5EF882ADC}" dt="2023-06-04T21:59:31.217" v="2228" actId="571"/>
          <ac:picMkLst>
            <pc:docMk/>
            <pc:sldMk cId="4189487759" sldId="271"/>
            <ac:picMk id="133" creationId="{4FCDAA92-6B34-3E63-7EE2-69869C3A8DFB}"/>
          </ac:picMkLst>
        </pc:picChg>
        <pc:picChg chg="mod">
          <ac:chgData name="Ton van Rijn" userId="8e95f57d-e7b3-4b82-88e7-84574ace1fa2" providerId="ADAL" clId="{86E96E61-5307-4EDE-BD2E-5FB5EF882ADC}" dt="2023-06-04T21:59:31.217" v="2228" actId="571"/>
          <ac:picMkLst>
            <pc:docMk/>
            <pc:sldMk cId="4189487759" sldId="271"/>
            <ac:picMk id="134" creationId="{140F4B1B-C2EF-0A3A-8381-C0C33614AC94}"/>
          </ac:picMkLst>
        </pc:picChg>
        <pc:picChg chg="mod">
          <ac:chgData name="Ton van Rijn" userId="8e95f57d-e7b3-4b82-88e7-84574ace1fa2" providerId="ADAL" clId="{86E96E61-5307-4EDE-BD2E-5FB5EF882ADC}" dt="2023-06-04T21:59:31.217" v="2228" actId="571"/>
          <ac:picMkLst>
            <pc:docMk/>
            <pc:sldMk cId="4189487759" sldId="271"/>
            <ac:picMk id="135" creationId="{0CFF67C0-2BA6-0114-5C57-47C89464386A}"/>
          </ac:picMkLst>
        </pc:picChg>
        <pc:picChg chg="mod">
          <ac:chgData name="Ton van Rijn" userId="8e95f57d-e7b3-4b82-88e7-84574ace1fa2" providerId="ADAL" clId="{86E96E61-5307-4EDE-BD2E-5FB5EF882ADC}" dt="2023-06-04T21:59:31.217" v="2228" actId="571"/>
          <ac:picMkLst>
            <pc:docMk/>
            <pc:sldMk cId="4189487759" sldId="271"/>
            <ac:picMk id="136" creationId="{E5A1915C-00D4-AE68-CE32-52DA8E08CF96}"/>
          </ac:picMkLst>
        </pc:picChg>
        <pc:picChg chg="mod">
          <ac:chgData name="Ton van Rijn" userId="8e95f57d-e7b3-4b82-88e7-84574ace1fa2" providerId="ADAL" clId="{86E96E61-5307-4EDE-BD2E-5FB5EF882ADC}" dt="2023-06-04T21:59:31.217" v="2228" actId="571"/>
          <ac:picMkLst>
            <pc:docMk/>
            <pc:sldMk cId="4189487759" sldId="271"/>
            <ac:picMk id="138" creationId="{503B3758-8E1C-D96B-1770-052336779A91}"/>
          </ac:picMkLst>
        </pc:picChg>
        <pc:picChg chg="mod">
          <ac:chgData name="Ton van Rijn" userId="8e95f57d-e7b3-4b82-88e7-84574ace1fa2" providerId="ADAL" clId="{86E96E61-5307-4EDE-BD2E-5FB5EF882ADC}" dt="2023-06-04T21:59:31.217" v="2228" actId="571"/>
          <ac:picMkLst>
            <pc:docMk/>
            <pc:sldMk cId="4189487759" sldId="271"/>
            <ac:picMk id="140" creationId="{16D748AB-8167-6DA5-20B3-85D410F1CDBA}"/>
          </ac:picMkLst>
        </pc:picChg>
        <pc:picChg chg="mod">
          <ac:chgData name="Ton van Rijn" userId="8e95f57d-e7b3-4b82-88e7-84574ace1fa2" providerId="ADAL" clId="{86E96E61-5307-4EDE-BD2E-5FB5EF882ADC}" dt="2023-06-04T21:59:31.217" v="2228" actId="571"/>
          <ac:picMkLst>
            <pc:docMk/>
            <pc:sldMk cId="4189487759" sldId="271"/>
            <ac:picMk id="142" creationId="{E8EF706F-1F16-968E-6981-5BFFD24E65A9}"/>
          </ac:picMkLst>
        </pc:picChg>
        <pc:picChg chg="mod">
          <ac:chgData name="Ton van Rijn" userId="8e95f57d-e7b3-4b82-88e7-84574ace1fa2" providerId="ADAL" clId="{86E96E61-5307-4EDE-BD2E-5FB5EF882ADC}" dt="2023-06-04T21:59:32.919" v="2229" actId="571"/>
          <ac:picMkLst>
            <pc:docMk/>
            <pc:sldMk cId="4189487759" sldId="271"/>
            <ac:picMk id="151" creationId="{73C6838C-8556-6780-2BD2-A7EEBD4F4003}"/>
          </ac:picMkLst>
        </pc:picChg>
        <pc:picChg chg="mod">
          <ac:chgData name="Ton van Rijn" userId="8e95f57d-e7b3-4b82-88e7-84574ace1fa2" providerId="ADAL" clId="{86E96E61-5307-4EDE-BD2E-5FB5EF882ADC}" dt="2023-06-04T21:59:32.919" v="2229" actId="571"/>
          <ac:picMkLst>
            <pc:docMk/>
            <pc:sldMk cId="4189487759" sldId="271"/>
            <ac:picMk id="152" creationId="{B38EC23F-420B-AD43-969E-74FB19A8A483}"/>
          </ac:picMkLst>
        </pc:picChg>
        <pc:picChg chg="mod">
          <ac:chgData name="Ton van Rijn" userId="8e95f57d-e7b3-4b82-88e7-84574ace1fa2" providerId="ADAL" clId="{86E96E61-5307-4EDE-BD2E-5FB5EF882ADC}" dt="2023-06-04T21:59:32.919" v="2229" actId="571"/>
          <ac:picMkLst>
            <pc:docMk/>
            <pc:sldMk cId="4189487759" sldId="271"/>
            <ac:picMk id="153" creationId="{34095CBA-844C-4051-B0EB-101D6B4E52E9}"/>
          </ac:picMkLst>
        </pc:picChg>
        <pc:picChg chg="mod">
          <ac:chgData name="Ton van Rijn" userId="8e95f57d-e7b3-4b82-88e7-84574ace1fa2" providerId="ADAL" clId="{86E96E61-5307-4EDE-BD2E-5FB5EF882ADC}" dt="2023-06-04T21:59:32.919" v="2229" actId="571"/>
          <ac:picMkLst>
            <pc:docMk/>
            <pc:sldMk cId="4189487759" sldId="271"/>
            <ac:picMk id="154" creationId="{BD74B504-ECCE-F774-BE24-F26A6BB8C752}"/>
          </ac:picMkLst>
        </pc:picChg>
        <pc:picChg chg="mod">
          <ac:chgData name="Ton van Rijn" userId="8e95f57d-e7b3-4b82-88e7-84574ace1fa2" providerId="ADAL" clId="{86E96E61-5307-4EDE-BD2E-5FB5EF882ADC}" dt="2023-06-04T21:59:32.919" v="2229" actId="571"/>
          <ac:picMkLst>
            <pc:docMk/>
            <pc:sldMk cId="4189487759" sldId="271"/>
            <ac:picMk id="155" creationId="{E3CFE365-6E11-B025-937F-009E2819A4E4}"/>
          </ac:picMkLst>
        </pc:picChg>
        <pc:picChg chg="mod">
          <ac:chgData name="Ton van Rijn" userId="8e95f57d-e7b3-4b82-88e7-84574ace1fa2" providerId="ADAL" clId="{86E96E61-5307-4EDE-BD2E-5FB5EF882ADC}" dt="2023-06-04T21:59:32.919" v="2229" actId="571"/>
          <ac:picMkLst>
            <pc:docMk/>
            <pc:sldMk cId="4189487759" sldId="271"/>
            <ac:picMk id="156" creationId="{5F7CCC97-8511-7A93-3801-06B0EEEF21C5}"/>
          </ac:picMkLst>
        </pc:picChg>
        <pc:picChg chg="mod">
          <ac:chgData name="Ton van Rijn" userId="8e95f57d-e7b3-4b82-88e7-84574ace1fa2" providerId="ADAL" clId="{86E96E61-5307-4EDE-BD2E-5FB5EF882ADC}" dt="2023-06-04T21:59:32.919" v="2229" actId="571"/>
          <ac:picMkLst>
            <pc:docMk/>
            <pc:sldMk cId="4189487759" sldId="271"/>
            <ac:picMk id="158" creationId="{0615C986-2BC5-D780-145C-4FE35AF5FB56}"/>
          </ac:picMkLst>
        </pc:picChg>
        <pc:picChg chg="mod">
          <ac:chgData name="Ton van Rijn" userId="8e95f57d-e7b3-4b82-88e7-84574ace1fa2" providerId="ADAL" clId="{86E96E61-5307-4EDE-BD2E-5FB5EF882ADC}" dt="2023-06-04T21:59:32.919" v="2229" actId="571"/>
          <ac:picMkLst>
            <pc:docMk/>
            <pc:sldMk cId="4189487759" sldId="271"/>
            <ac:picMk id="160" creationId="{3A08B499-92C6-420D-4EF0-789AF3DCF5C6}"/>
          </ac:picMkLst>
        </pc:picChg>
        <pc:picChg chg="mod">
          <ac:chgData name="Ton van Rijn" userId="8e95f57d-e7b3-4b82-88e7-84574ace1fa2" providerId="ADAL" clId="{86E96E61-5307-4EDE-BD2E-5FB5EF882ADC}" dt="2023-06-04T21:59:32.919" v="2229" actId="571"/>
          <ac:picMkLst>
            <pc:docMk/>
            <pc:sldMk cId="4189487759" sldId="271"/>
            <ac:picMk id="162" creationId="{1EBBA326-7362-E4D4-02B1-B73717801B9B}"/>
          </ac:picMkLst>
        </pc:picChg>
        <pc:picChg chg="mod">
          <ac:chgData name="Ton van Rijn" userId="8e95f57d-e7b3-4b82-88e7-84574ace1fa2" providerId="ADAL" clId="{86E96E61-5307-4EDE-BD2E-5FB5EF882ADC}" dt="2023-06-04T21:59:56.507" v="2244"/>
          <ac:picMkLst>
            <pc:docMk/>
            <pc:sldMk cId="4189487759" sldId="271"/>
            <ac:picMk id="171" creationId="{7055101D-77FC-004E-2B9E-B0F4E3DF3C0D}"/>
          </ac:picMkLst>
        </pc:picChg>
        <pc:picChg chg="del mod">
          <ac:chgData name="Ton van Rijn" userId="8e95f57d-e7b3-4b82-88e7-84574ace1fa2" providerId="ADAL" clId="{86E96E61-5307-4EDE-BD2E-5FB5EF882ADC}" dt="2023-06-04T22:00:11.329" v="2250" actId="478"/>
          <ac:picMkLst>
            <pc:docMk/>
            <pc:sldMk cId="4189487759" sldId="271"/>
            <ac:picMk id="172" creationId="{5C359874-A492-5F80-9197-243DE962107B}"/>
          </ac:picMkLst>
        </pc:picChg>
        <pc:picChg chg="mod">
          <ac:chgData name="Ton van Rijn" userId="8e95f57d-e7b3-4b82-88e7-84574ace1fa2" providerId="ADAL" clId="{86E96E61-5307-4EDE-BD2E-5FB5EF882ADC}" dt="2023-06-04T21:59:56.507" v="2244"/>
          <ac:picMkLst>
            <pc:docMk/>
            <pc:sldMk cId="4189487759" sldId="271"/>
            <ac:picMk id="173" creationId="{3FF91786-7315-E0D3-57A2-4430D31AA460}"/>
          </ac:picMkLst>
        </pc:picChg>
        <pc:picChg chg="mod">
          <ac:chgData name="Ton van Rijn" userId="8e95f57d-e7b3-4b82-88e7-84574ace1fa2" providerId="ADAL" clId="{86E96E61-5307-4EDE-BD2E-5FB5EF882ADC}" dt="2023-06-04T21:59:56.507" v="2244"/>
          <ac:picMkLst>
            <pc:docMk/>
            <pc:sldMk cId="4189487759" sldId="271"/>
            <ac:picMk id="174" creationId="{F6FD89F6-3C61-F56F-72E9-6F7A9150EB0C}"/>
          </ac:picMkLst>
        </pc:picChg>
        <pc:picChg chg="mod">
          <ac:chgData name="Ton van Rijn" userId="8e95f57d-e7b3-4b82-88e7-84574ace1fa2" providerId="ADAL" clId="{86E96E61-5307-4EDE-BD2E-5FB5EF882ADC}" dt="2023-06-04T21:59:56.507" v="2244"/>
          <ac:picMkLst>
            <pc:docMk/>
            <pc:sldMk cId="4189487759" sldId="271"/>
            <ac:picMk id="175" creationId="{BACA7EC8-6A59-08B9-B04A-D19D610205A0}"/>
          </ac:picMkLst>
        </pc:picChg>
        <pc:picChg chg="mod">
          <ac:chgData name="Ton van Rijn" userId="8e95f57d-e7b3-4b82-88e7-84574ace1fa2" providerId="ADAL" clId="{86E96E61-5307-4EDE-BD2E-5FB5EF882ADC}" dt="2023-06-04T21:59:56.507" v="2244"/>
          <ac:picMkLst>
            <pc:docMk/>
            <pc:sldMk cId="4189487759" sldId="271"/>
            <ac:picMk id="176" creationId="{DD22D91E-AD6F-FC64-6C6E-6566DEE35871}"/>
          </ac:picMkLst>
        </pc:picChg>
        <pc:picChg chg="mod">
          <ac:chgData name="Ton van Rijn" userId="8e95f57d-e7b3-4b82-88e7-84574ace1fa2" providerId="ADAL" clId="{86E96E61-5307-4EDE-BD2E-5FB5EF882ADC}" dt="2023-06-04T21:59:56.507" v="2244"/>
          <ac:picMkLst>
            <pc:docMk/>
            <pc:sldMk cId="4189487759" sldId="271"/>
            <ac:picMk id="178" creationId="{0FF06574-FF29-D5FB-DF0C-C431196A8C8F}"/>
          </ac:picMkLst>
        </pc:picChg>
        <pc:picChg chg="mod">
          <ac:chgData name="Ton van Rijn" userId="8e95f57d-e7b3-4b82-88e7-84574ace1fa2" providerId="ADAL" clId="{86E96E61-5307-4EDE-BD2E-5FB5EF882ADC}" dt="2023-06-04T21:59:56.507" v="2244"/>
          <ac:picMkLst>
            <pc:docMk/>
            <pc:sldMk cId="4189487759" sldId="271"/>
            <ac:picMk id="180" creationId="{C6D24E55-0A73-BA67-E97F-3EC2645B057B}"/>
          </ac:picMkLst>
        </pc:picChg>
        <pc:picChg chg="mod">
          <ac:chgData name="Ton van Rijn" userId="8e95f57d-e7b3-4b82-88e7-84574ace1fa2" providerId="ADAL" clId="{86E96E61-5307-4EDE-BD2E-5FB5EF882ADC}" dt="2023-06-04T21:59:56.507" v="2244"/>
          <ac:picMkLst>
            <pc:docMk/>
            <pc:sldMk cId="4189487759" sldId="271"/>
            <ac:picMk id="182" creationId="{231E6B39-77D2-C1B3-329C-EE9F56D5707C}"/>
          </ac:picMkLst>
        </pc:picChg>
        <pc:picChg chg="mod">
          <ac:chgData name="Ton van Rijn" userId="8e95f57d-e7b3-4b82-88e7-84574ace1fa2" providerId="ADAL" clId="{86E96E61-5307-4EDE-BD2E-5FB5EF882ADC}" dt="2023-06-04T22:00:20.001" v="2254" actId="165"/>
          <ac:picMkLst>
            <pc:docMk/>
            <pc:sldMk cId="4189487759" sldId="271"/>
            <ac:picMk id="191" creationId="{CA7C41A7-885C-3499-F953-7D2C5483A8AB}"/>
          </ac:picMkLst>
        </pc:picChg>
        <pc:picChg chg="mod">
          <ac:chgData name="Ton van Rijn" userId="8e95f57d-e7b3-4b82-88e7-84574ace1fa2" providerId="ADAL" clId="{86E96E61-5307-4EDE-BD2E-5FB5EF882ADC}" dt="2023-06-04T22:00:20.001" v="2254" actId="165"/>
          <ac:picMkLst>
            <pc:docMk/>
            <pc:sldMk cId="4189487759" sldId="271"/>
            <ac:picMk id="192" creationId="{5111F8F0-B370-E0BE-7173-8D86651FB228}"/>
          </ac:picMkLst>
        </pc:picChg>
        <pc:picChg chg="mod">
          <ac:chgData name="Ton van Rijn" userId="8e95f57d-e7b3-4b82-88e7-84574ace1fa2" providerId="ADAL" clId="{86E96E61-5307-4EDE-BD2E-5FB5EF882ADC}" dt="2023-06-04T22:00:20.001" v="2254" actId="165"/>
          <ac:picMkLst>
            <pc:docMk/>
            <pc:sldMk cId="4189487759" sldId="271"/>
            <ac:picMk id="193" creationId="{C42948D0-532A-1C3A-EB0E-73D815BA2A39}"/>
          </ac:picMkLst>
        </pc:picChg>
        <pc:picChg chg="mod">
          <ac:chgData name="Ton van Rijn" userId="8e95f57d-e7b3-4b82-88e7-84574ace1fa2" providerId="ADAL" clId="{86E96E61-5307-4EDE-BD2E-5FB5EF882ADC}" dt="2023-06-04T22:00:20.001" v="2254" actId="165"/>
          <ac:picMkLst>
            <pc:docMk/>
            <pc:sldMk cId="4189487759" sldId="271"/>
            <ac:picMk id="194" creationId="{F9457392-44A9-8452-ED6F-4CA717A015E7}"/>
          </ac:picMkLst>
        </pc:picChg>
        <pc:picChg chg="mod">
          <ac:chgData name="Ton van Rijn" userId="8e95f57d-e7b3-4b82-88e7-84574ace1fa2" providerId="ADAL" clId="{86E96E61-5307-4EDE-BD2E-5FB5EF882ADC}" dt="2023-06-04T22:00:20.001" v="2254" actId="165"/>
          <ac:picMkLst>
            <pc:docMk/>
            <pc:sldMk cId="4189487759" sldId="271"/>
            <ac:picMk id="195" creationId="{2A0B60AF-7CC7-1514-BF66-CD0A18BE02A1}"/>
          </ac:picMkLst>
        </pc:picChg>
        <pc:picChg chg="mod">
          <ac:chgData name="Ton van Rijn" userId="8e95f57d-e7b3-4b82-88e7-84574ace1fa2" providerId="ADAL" clId="{86E96E61-5307-4EDE-BD2E-5FB5EF882ADC}" dt="2023-06-04T22:00:20.001" v="2254" actId="165"/>
          <ac:picMkLst>
            <pc:docMk/>
            <pc:sldMk cId="4189487759" sldId="271"/>
            <ac:picMk id="196" creationId="{1B681C45-7388-7969-0D41-D04BAAFE5EF4}"/>
          </ac:picMkLst>
        </pc:picChg>
        <pc:picChg chg="mod">
          <ac:chgData name="Ton van Rijn" userId="8e95f57d-e7b3-4b82-88e7-84574ace1fa2" providerId="ADAL" clId="{86E96E61-5307-4EDE-BD2E-5FB5EF882ADC}" dt="2023-06-04T22:00:20.001" v="2254" actId="165"/>
          <ac:picMkLst>
            <pc:docMk/>
            <pc:sldMk cId="4189487759" sldId="271"/>
            <ac:picMk id="198" creationId="{AD103BB4-B15C-453B-2469-B9A61DE1D638}"/>
          </ac:picMkLst>
        </pc:picChg>
        <pc:picChg chg="mod">
          <ac:chgData name="Ton van Rijn" userId="8e95f57d-e7b3-4b82-88e7-84574ace1fa2" providerId="ADAL" clId="{86E96E61-5307-4EDE-BD2E-5FB5EF882ADC}" dt="2023-06-04T22:00:20.001" v="2254" actId="165"/>
          <ac:picMkLst>
            <pc:docMk/>
            <pc:sldMk cId="4189487759" sldId="271"/>
            <ac:picMk id="200" creationId="{1765B466-6130-1FC9-6008-65C2C6F3DC14}"/>
          </ac:picMkLst>
        </pc:picChg>
        <pc:picChg chg="mod">
          <ac:chgData name="Ton van Rijn" userId="8e95f57d-e7b3-4b82-88e7-84574ace1fa2" providerId="ADAL" clId="{86E96E61-5307-4EDE-BD2E-5FB5EF882ADC}" dt="2023-06-04T22:00:20.001" v="2254" actId="165"/>
          <ac:picMkLst>
            <pc:docMk/>
            <pc:sldMk cId="4189487759" sldId="271"/>
            <ac:picMk id="202" creationId="{A39A7E99-2FDD-44A3-697E-ABA9D8479DFF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11" creationId="{4BC0555B-6C4E-9CA8-8B9E-79B271A55BBD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12" creationId="{2BE56B73-75A2-672A-E9BA-D91A5A171B0C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13" creationId="{2D846952-2D0A-3393-10DB-653E10C92AD1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14" creationId="{8DED0360-D12F-8BC5-1EC9-5E7E06D00597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15" creationId="{9D50F543-B121-F561-9F36-72A615D5D4B7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16" creationId="{2A3CA271-769F-1723-9941-BB16CDCDF5CA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18" creationId="{FBE8BF38-66BD-D977-03CB-1AF648208A35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20" creationId="{14304F53-014B-3CF1-7961-E288F6EEE5DA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22" creationId="{991397D7-8A95-3EDC-FAA2-1003F822D6F0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31" creationId="{6E60C123-C352-DFDC-2F31-8E0F31749FC0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32" creationId="{27A5A200-2DF6-C639-912B-978B7F94E906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33" creationId="{A5893FB4-BD1B-B8BB-1A44-7F67A30682A4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34" creationId="{2876C43A-98A2-3C94-1A3B-6A60F7C33F4D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35" creationId="{A8034053-3B82-10B6-3F18-57C7F41D7AFE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36" creationId="{E08F3FA2-CE3C-718E-506C-DD00CC9F0517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38" creationId="{47629602-84ED-F29F-F04A-8F3EAB28CF6A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40" creationId="{546BDA54-73B1-99A7-F912-9FEEBFBD941A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42" creationId="{3B83EDE1-E989-2635-4AF8-0210BD0917B4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51" creationId="{31D8ECEB-FCE6-B866-5D3F-6A12D3E4465D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52" creationId="{AB7AD6FB-8A6C-F3D6-901D-B08CAC54BCA3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53" creationId="{92F49FB3-4173-B23B-6602-99796F47E5D7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54" creationId="{67C02D67-C90D-6E9D-A059-5A2E3AFDB03B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55" creationId="{FC2F6CD6-1363-2F6D-D0F1-64E8F435DD2A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56" creationId="{8B85A752-3528-E0B6-9A44-79F8AFE695A3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58" creationId="{482578B7-1275-F237-A2CF-99C002B8D9EC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60" creationId="{3FD9062D-EC84-363F-E93A-9C8319B66B69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62" creationId="{314C898A-37F5-6A34-AD06-1BB448665049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71" creationId="{28A2BE89-C25C-6582-C7C3-84A9189428CE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72" creationId="{385594AF-88AC-A461-0026-08D220CD941F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73" creationId="{37F51484-3200-AE95-548D-1FA6E20FB693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74" creationId="{20D6C1B8-DB7E-D81E-F411-2181B14AEC06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75" creationId="{0D2B09D3-D204-908E-CC16-0C42006CDC0F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76" creationId="{C5AE1416-F300-F0DA-7AAA-0FD1C2F64F6D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78" creationId="{C6B8EC5E-3FE8-6F17-E207-89132ECAFDAD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80" creationId="{AA4A3B78-724E-3909-8F52-4D88062E3372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82" creationId="{B9555383-0673-29B7-4CD5-E3B2F171630D}"/>
          </ac:picMkLst>
        </pc:picChg>
        <pc:picChg chg="mod">
          <ac:chgData name="Ton van Rijn" userId="8e95f57d-e7b3-4b82-88e7-84574ace1fa2" providerId="ADAL" clId="{86E96E61-5307-4EDE-BD2E-5FB5EF882ADC}" dt="2023-06-04T22:01:30.651" v="2316" actId="571"/>
          <ac:picMkLst>
            <pc:docMk/>
            <pc:sldMk cId="4189487759" sldId="271"/>
            <ac:picMk id="286" creationId="{F083805D-E93E-C4C1-C785-D0D51734995C}"/>
          </ac:picMkLst>
        </pc:picChg>
        <pc:picChg chg="mod">
          <ac:chgData name="Ton van Rijn" userId="8e95f57d-e7b3-4b82-88e7-84574ace1fa2" providerId="ADAL" clId="{86E96E61-5307-4EDE-BD2E-5FB5EF882ADC}" dt="2023-06-04T22:01:56.490" v="2357" actId="571"/>
          <ac:picMkLst>
            <pc:docMk/>
            <pc:sldMk cId="4189487759" sldId="271"/>
            <ac:picMk id="290" creationId="{C267DD80-AF73-5332-7D18-DEC817B4EF91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299" creationId="{50AE8CD1-573F-C376-85AF-888D40437EAF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00" creationId="{090228F6-78F3-6FEF-48C1-F09AFF9447F6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01" creationId="{F2323EDD-F9BF-99D1-BC79-1DA43606F5D3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02" creationId="{E8B27FC1-D7A7-5A3A-56B6-72F671F390CC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03" creationId="{AF7A49F9-EAF4-EF6D-0274-CBF3F33647F6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04" creationId="{C2AACF09-84FC-14F8-9248-B5538060F806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06" creationId="{D64675CC-0ACB-B4EA-922F-E4C8337BBCE1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08" creationId="{D3B849B0-D5D4-E296-8408-FFC5291FBA41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10" creationId="{75419338-A3B8-2840-B22F-1B37136DFFE2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19" creationId="{DA08AC10-06C7-6201-7045-3E75AF214755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20" creationId="{2056308E-7110-4455-28FE-7F5EF257672A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21" creationId="{A2502D6E-4CB2-CAA0-DF16-6CC5D607E348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22" creationId="{97939D9A-DB56-63CF-1FC3-3163D4D442F5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23" creationId="{E979216F-57F6-5D07-82DC-378CBA4DE0D5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24" creationId="{639F5E65-4751-AD26-0C40-F3D76F84E611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26" creationId="{3FB137DF-43CA-A1D0-9795-3C26D374999D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28" creationId="{E77F0E62-E5F2-BECA-3B7F-73EBFC5D6307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30" creationId="{BA3EC033-5948-A834-1DAE-DA3269279457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39" creationId="{A4322E4F-EE9D-2B8F-16CE-57B13621C6DC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40" creationId="{4C45188B-F60A-76D1-300F-B48E32E53796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41" creationId="{009C45AE-0150-16D9-71ED-03970DA4CCF9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42" creationId="{4CC756D2-B07E-075B-FCCA-2D89B11A5140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43" creationId="{F75A757F-5C47-BB59-5FFA-1EB2EBECD8B4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44" creationId="{C737F2DD-26D5-28F1-D006-A81E3E37410F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46" creationId="{3BFA91E7-9FD4-5C55-89B0-27472766EE83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48" creationId="{A0F4DD37-F505-CFC6-C744-5A659FDED046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50" creationId="{2D3A66A0-B237-48CC-20EC-BC712E717F48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59" creationId="{3ACE031A-A90D-3246-4727-8A7EB0168BCB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60" creationId="{82EFAF51-C208-F1A4-484C-06D209772EFE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61" creationId="{E180913A-4CF9-F8CD-981D-522C119DC8DD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62" creationId="{676C416A-AD5D-6ADE-6DCC-6D875CF643CA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63" creationId="{9212C2D0-FFE9-AB6B-3FEC-12C50CF3966D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64" creationId="{DBADC3FF-1EB9-A4FD-96EC-083663E3C943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66" creationId="{7A3C4B03-BBB5-5440-85DB-760AB2F450D5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68" creationId="{9E423E35-0AA9-1355-3BEB-8DBD355DEF63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70" creationId="{A8DD5573-7014-E709-9714-3160662C1956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74" creationId="{E8A3B471-955B-F2E3-EC78-FF01D228520F}"/>
          </ac:picMkLst>
        </pc:picChg>
        <pc:picChg chg="mod">
          <ac:chgData name="Ton van Rijn" userId="8e95f57d-e7b3-4b82-88e7-84574ace1fa2" providerId="ADAL" clId="{86E96E61-5307-4EDE-BD2E-5FB5EF882ADC}" dt="2023-06-04T22:02:10.606" v="2358" actId="571"/>
          <ac:picMkLst>
            <pc:docMk/>
            <pc:sldMk cId="4189487759" sldId="271"/>
            <ac:picMk id="378" creationId="{DF442880-7E62-7C94-2293-ECBB33A144CC}"/>
          </ac:picMkLst>
        </pc:picChg>
        <pc:picChg chg="mod">
          <ac:chgData name="Ton van Rijn" userId="8e95f57d-e7b3-4b82-88e7-84574ace1fa2" providerId="ADAL" clId="{86E96E61-5307-4EDE-BD2E-5FB5EF882ADC}" dt="2023-06-04T22:05:17.186" v="2510" actId="571"/>
          <ac:picMkLst>
            <pc:docMk/>
            <pc:sldMk cId="4189487759" sldId="271"/>
            <ac:picMk id="381" creationId="{A384B8CA-A455-BDCF-5435-791EB93164C6}"/>
          </ac:picMkLst>
        </pc:picChg>
      </pc:sldChg>
      <pc:sldChg chg="delSp new mod modClrScheme chgLayout">
        <pc:chgData name="Ton van Rijn" userId="8e95f57d-e7b3-4b82-88e7-84574ace1fa2" providerId="ADAL" clId="{86E96E61-5307-4EDE-BD2E-5FB5EF882ADC}" dt="2023-06-04T22:40:31.384" v="2903" actId="700"/>
        <pc:sldMkLst>
          <pc:docMk/>
          <pc:sldMk cId="910255" sldId="272"/>
        </pc:sldMkLst>
        <pc:spChg chg="del">
          <ac:chgData name="Ton van Rijn" userId="8e95f57d-e7b3-4b82-88e7-84574ace1fa2" providerId="ADAL" clId="{86E96E61-5307-4EDE-BD2E-5FB5EF882ADC}" dt="2023-06-04T22:40:31.384" v="2903" actId="700"/>
          <ac:spMkLst>
            <pc:docMk/>
            <pc:sldMk cId="910255" sldId="272"/>
            <ac:spMk id="2" creationId="{AF3E8942-A28D-4532-2B5C-F650CA745B69}"/>
          </ac:spMkLst>
        </pc:spChg>
        <pc:spChg chg="del">
          <ac:chgData name="Ton van Rijn" userId="8e95f57d-e7b3-4b82-88e7-84574ace1fa2" providerId="ADAL" clId="{86E96E61-5307-4EDE-BD2E-5FB5EF882ADC}" dt="2023-06-04T22:40:31.384" v="2903" actId="700"/>
          <ac:spMkLst>
            <pc:docMk/>
            <pc:sldMk cId="910255" sldId="272"/>
            <ac:spMk id="3" creationId="{2D8FE242-AF28-6174-56A2-80B818B71285}"/>
          </ac:spMkLst>
        </pc:spChg>
      </pc:sldChg>
      <pc:sldChg chg="addSp delSp modSp new mod modClrScheme chgLayout">
        <pc:chgData name="Ton van Rijn" userId="8e95f57d-e7b3-4b82-88e7-84574ace1fa2" providerId="ADAL" clId="{86E96E61-5307-4EDE-BD2E-5FB5EF882ADC}" dt="2023-06-06T16:04:52.147" v="7390" actId="1076"/>
        <pc:sldMkLst>
          <pc:docMk/>
          <pc:sldMk cId="3862909040" sldId="273"/>
        </pc:sldMkLst>
        <pc:spChg chg="add mod">
          <ac:chgData name="Ton van Rijn" userId="8e95f57d-e7b3-4b82-88e7-84574ace1fa2" providerId="ADAL" clId="{86E96E61-5307-4EDE-BD2E-5FB5EF882ADC}" dt="2023-06-06T16:04:52.147" v="7390" actId="1076"/>
          <ac:spMkLst>
            <pc:docMk/>
            <pc:sldMk cId="3862909040" sldId="273"/>
            <ac:spMk id="2" creationId="{80E121C9-1829-1FA6-FE62-2928F3E213CB}"/>
          </ac:spMkLst>
        </pc:spChg>
        <pc:spChg chg="del mod ord">
          <ac:chgData name="Ton van Rijn" userId="8e95f57d-e7b3-4b82-88e7-84574ace1fa2" providerId="ADAL" clId="{86E96E61-5307-4EDE-BD2E-5FB5EF882ADC}" dt="2023-06-05T09:08:33.006" v="2987" actId="700"/>
          <ac:spMkLst>
            <pc:docMk/>
            <pc:sldMk cId="3862909040" sldId="273"/>
            <ac:spMk id="2" creationId="{D6D7B290-EF19-B239-BE70-43C007341096}"/>
          </ac:spMkLst>
        </pc:spChg>
        <pc:spChg chg="add del mod">
          <ac:chgData name="Ton van Rijn" userId="8e95f57d-e7b3-4b82-88e7-84574ace1fa2" providerId="ADAL" clId="{86E96E61-5307-4EDE-BD2E-5FB5EF882ADC}" dt="2023-06-05T17:16:16.880" v="3983" actId="21"/>
          <ac:spMkLst>
            <pc:docMk/>
            <pc:sldMk cId="3862909040" sldId="273"/>
            <ac:spMk id="3" creationId="{12F831A8-A34A-B5FA-EEEB-407782E9A155}"/>
          </ac:spMkLst>
        </pc:spChg>
        <pc:spChg chg="del mod ord">
          <ac:chgData name="Ton van Rijn" userId="8e95f57d-e7b3-4b82-88e7-84574ace1fa2" providerId="ADAL" clId="{86E96E61-5307-4EDE-BD2E-5FB5EF882ADC}" dt="2023-06-05T09:08:33.006" v="2987" actId="700"/>
          <ac:spMkLst>
            <pc:docMk/>
            <pc:sldMk cId="3862909040" sldId="273"/>
            <ac:spMk id="3" creationId="{F753DD99-3729-D247-C2EB-2E88D46DE816}"/>
          </ac:spMkLst>
        </pc:spChg>
        <pc:spChg chg="add del mod ord">
          <ac:chgData name="Ton van Rijn" userId="8e95f57d-e7b3-4b82-88e7-84574ace1fa2" providerId="ADAL" clId="{86E96E61-5307-4EDE-BD2E-5FB5EF882ADC}" dt="2023-06-05T09:12:04.634" v="3012" actId="700"/>
          <ac:spMkLst>
            <pc:docMk/>
            <pc:sldMk cId="3862909040" sldId="273"/>
            <ac:spMk id="4" creationId="{12FAF7FF-B9CF-90B0-3F22-0F3FDE866AFF}"/>
          </ac:spMkLst>
        </pc:spChg>
        <pc:spChg chg="add del mod ord">
          <ac:chgData name="Ton van Rijn" userId="8e95f57d-e7b3-4b82-88e7-84574ace1fa2" providerId="ADAL" clId="{86E96E61-5307-4EDE-BD2E-5FB5EF882ADC}" dt="2023-06-05T09:12:04.634" v="3012" actId="700"/>
          <ac:spMkLst>
            <pc:docMk/>
            <pc:sldMk cId="3862909040" sldId="273"/>
            <ac:spMk id="5" creationId="{6F6191B4-87C8-4781-8083-AC7D78F236C9}"/>
          </ac:spMkLst>
        </pc:spChg>
        <pc:spChg chg="add del mod ord">
          <ac:chgData name="Ton van Rijn" userId="8e95f57d-e7b3-4b82-88e7-84574ace1fa2" providerId="ADAL" clId="{86E96E61-5307-4EDE-BD2E-5FB5EF882ADC}" dt="2023-06-05T09:12:04.634" v="3012" actId="700"/>
          <ac:spMkLst>
            <pc:docMk/>
            <pc:sldMk cId="3862909040" sldId="273"/>
            <ac:spMk id="6" creationId="{39A42B77-FCDD-87C8-8670-60685EC8D98B}"/>
          </ac:spMkLst>
        </pc:spChg>
        <pc:spChg chg="add del mod ord">
          <ac:chgData name="Ton van Rijn" userId="8e95f57d-e7b3-4b82-88e7-84574ace1fa2" providerId="ADAL" clId="{86E96E61-5307-4EDE-BD2E-5FB5EF882ADC}" dt="2023-06-05T09:12:04.634" v="3012" actId="700"/>
          <ac:spMkLst>
            <pc:docMk/>
            <pc:sldMk cId="3862909040" sldId="273"/>
            <ac:spMk id="7" creationId="{9F9E99EA-EA0D-0F86-23C9-4CA0465AF57D}"/>
          </ac:spMkLst>
        </pc:spChg>
        <pc:spChg chg="add del mod ord">
          <ac:chgData name="Ton van Rijn" userId="8e95f57d-e7b3-4b82-88e7-84574ace1fa2" providerId="ADAL" clId="{86E96E61-5307-4EDE-BD2E-5FB5EF882ADC}" dt="2023-06-05T09:12:04.634" v="3012" actId="700"/>
          <ac:spMkLst>
            <pc:docMk/>
            <pc:sldMk cId="3862909040" sldId="273"/>
            <ac:spMk id="8" creationId="{0013C815-89D1-BB46-B873-83CE75547F87}"/>
          </ac:spMkLst>
        </pc:spChg>
        <pc:spChg chg="add mod">
          <ac:chgData name="Ton van Rijn" userId="8e95f57d-e7b3-4b82-88e7-84574ace1fa2" providerId="ADAL" clId="{86E96E61-5307-4EDE-BD2E-5FB5EF882ADC}" dt="2023-06-05T09:09:24.827" v="2996" actId="571"/>
          <ac:spMkLst>
            <pc:docMk/>
            <pc:sldMk cId="3862909040" sldId="273"/>
            <ac:spMk id="9" creationId="{B73672C7-1BD8-BF6B-BA58-27773B33DC37}"/>
          </ac:spMkLst>
        </pc:spChg>
        <pc:spChg chg="add mod">
          <ac:chgData name="Ton van Rijn" userId="8e95f57d-e7b3-4b82-88e7-84574ace1fa2" providerId="ADAL" clId="{86E96E61-5307-4EDE-BD2E-5FB5EF882ADC}" dt="2023-06-05T09:09:24.827" v="2996" actId="571"/>
          <ac:spMkLst>
            <pc:docMk/>
            <pc:sldMk cId="3862909040" sldId="273"/>
            <ac:spMk id="10" creationId="{234023CB-611D-ED8B-15C6-68BEF25E6B81}"/>
          </ac:spMkLst>
        </pc:spChg>
        <pc:spChg chg="add mod">
          <ac:chgData name="Ton van Rijn" userId="8e95f57d-e7b3-4b82-88e7-84574ace1fa2" providerId="ADAL" clId="{86E96E61-5307-4EDE-BD2E-5FB5EF882ADC}" dt="2023-06-05T09:09:24.182" v="2995" actId="571"/>
          <ac:spMkLst>
            <pc:docMk/>
            <pc:sldMk cId="3862909040" sldId="273"/>
            <ac:spMk id="11" creationId="{F1B7F112-F758-3DE8-B225-20D56F607BDD}"/>
          </ac:spMkLst>
        </pc:spChg>
        <pc:spChg chg="add mod">
          <ac:chgData name="Ton van Rijn" userId="8e95f57d-e7b3-4b82-88e7-84574ace1fa2" providerId="ADAL" clId="{86E96E61-5307-4EDE-BD2E-5FB5EF882ADC}" dt="2023-06-05T09:09:24.182" v="2995" actId="571"/>
          <ac:spMkLst>
            <pc:docMk/>
            <pc:sldMk cId="3862909040" sldId="273"/>
            <ac:spMk id="12" creationId="{C3EF8180-4CC9-966D-6B78-74A69B60F20A}"/>
          </ac:spMkLst>
        </pc:spChg>
        <pc:spChg chg="add mod ord">
          <ac:chgData name="Ton van Rijn" userId="8e95f57d-e7b3-4b82-88e7-84574ace1fa2" providerId="ADAL" clId="{86E96E61-5307-4EDE-BD2E-5FB5EF882ADC}" dt="2023-06-06T16:04:30.791" v="7366" actId="20577"/>
          <ac:spMkLst>
            <pc:docMk/>
            <pc:sldMk cId="3862909040" sldId="273"/>
            <ac:spMk id="13" creationId="{C4F612F7-48F6-281F-9BAE-BB4063F5795F}"/>
          </ac:spMkLst>
        </pc:spChg>
        <pc:spChg chg="add mod ord">
          <ac:chgData name="Ton van Rijn" userId="8e95f57d-e7b3-4b82-88e7-84574ace1fa2" providerId="ADAL" clId="{86E96E61-5307-4EDE-BD2E-5FB5EF882ADC}" dt="2023-06-05T17:16:59.602" v="3992" actId="6549"/>
          <ac:spMkLst>
            <pc:docMk/>
            <pc:sldMk cId="3862909040" sldId="273"/>
            <ac:spMk id="14" creationId="{81A7451A-4E28-9661-003F-9AB918705937}"/>
          </ac:spMkLst>
        </pc:spChg>
        <pc:spChg chg="add del mod ord">
          <ac:chgData name="Ton van Rijn" userId="8e95f57d-e7b3-4b82-88e7-84574ace1fa2" providerId="ADAL" clId="{86E96E61-5307-4EDE-BD2E-5FB5EF882ADC}" dt="2023-06-06T13:53:02.614" v="6876" actId="20577"/>
          <ac:spMkLst>
            <pc:docMk/>
            <pc:sldMk cId="3862909040" sldId="273"/>
            <ac:spMk id="15" creationId="{DC5EC662-36D4-AB20-7740-CBB47564DF0E}"/>
          </ac:spMkLst>
        </pc:spChg>
        <pc:spChg chg="add mod ord">
          <ac:chgData name="Ton van Rijn" userId="8e95f57d-e7b3-4b82-88e7-84574ace1fa2" providerId="ADAL" clId="{86E96E61-5307-4EDE-BD2E-5FB5EF882ADC}" dt="2023-06-05T17:16:42.386" v="3988" actId="693"/>
          <ac:spMkLst>
            <pc:docMk/>
            <pc:sldMk cId="3862909040" sldId="273"/>
            <ac:spMk id="16" creationId="{3C3E6BCD-CB53-579D-21DC-A2C2DFC75676}"/>
          </ac:spMkLst>
        </pc:spChg>
        <pc:spChg chg="add mod ord">
          <ac:chgData name="Ton van Rijn" userId="8e95f57d-e7b3-4b82-88e7-84574ace1fa2" providerId="ADAL" clId="{86E96E61-5307-4EDE-BD2E-5FB5EF882ADC}" dt="2023-06-06T13:43:04.556" v="6311" actId="14100"/>
          <ac:spMkLst>
            <pc:docMk/>
            <pc:sldMk cId="3862909040" sldId="273"/>
            <ac:spMk id="17" creationId="{D496B530-2CC9-6DDB-B79B-790F97AF6401}"/>
          </ac:spMkLst>
        </pc:spChg>
        <pc:spChg chg="add mod ord">
          <ac:chgData name="Ton van Rijn" userId="8e95f57d-e7b3-4b82-88e7-84574ace1fa2" providerId="ADAL" clId="{86E96E61-5307-4EDE-BD2E-5FB5EF882ADC}" dt="2023-06-05T17:16:53.781" v="3990" actId="208"/>
          <ac:spMkLst>
            <pc:docMk/>
            <pc:sldMk cId="3862909040" sldId="273"/>
            <ac:spMk id="18" creationId="{90B178B4-21D6-E794-B58C-3D204C844F0E}"/>
          </ac:spMkLst>
        </pc:spChg>
        <pc:spChg chg="add mod ord">
          <ac:chgData name="Ton van Rijn" userId="8e95f57d-e7b3-4b82-88e7-84574ace1fa2" providerId="ADAL" clId="{86E96E61-5307-4EDE-BD2E-5FB5EF882ADC}" dt="2023-06-06T13:43:04.556" v="6311" actId="14100"/>
          <ac:spMkLst>
            <pc:docMk/>
            <pc:sldMk cId="3862909040" sldId="273"/>
            <ac:spMk id="19" creationId="{A63224A9-4548-E7D0-C0C4-B49AAA49108A}"/>
          </ac:spMkLst>
        </pc:spChg>
        <pc:spChg chg="add del mod ord">
          <ac:chgData name="Ton van Rijn" userId="8e95f57d-e7b3-4b82-88e7-84574ace1fa2" providerId="ADAL" clId="{86E96E61-5307-4EDE-BD2E-5FB5EF882ADC}" dt="2023-06-05T09:13:53.387" v="3018" actId="478"/>
          <ac:spMkLst>
            <pc:docMk/>
            <pc:sldMk cId="3862909040" sldId="273"/>
            <ac:spMk id="20" creationId="{C528C6ED-B00D-C46E-13C5-BE1E8EB665CF}"/>
          </ac:spMkLst>
        </pc:spChg>
        <pc:spChg chg="add del mod ord">
          <ac:chgData name="Ton van Rijn" userId="8e95f57d-e7b3-4b82-88e7-84574ace1fa2" providerId="ADAL" clId="{86E96E61-5307-4EDE-BD2E-5FB5EF882ADC}" dt="2023-06-05T09:41:34.005" v="3168" actId="478"/>
          <ac:spMkLst>
            <pc:docMk/>
            <pc:sldMk cId="3862909040" sldId="273"/>
            <ac:spMk id="21" creationId="{77B97530-AD2D-D3AD-B729-C23DDCE97648}"/>
          </ac:spMkLst>
        </pc:spChg>
      </pc:sldChg>
      <pc:sldChg chg="addSp modSp add mod">
        <pc:chgData name="Ton van Rijn" userId="8e95f57d-e7b3-4b82-88e7-84574ace1fa2" providerId="ADAL" clId="{86E96E61-5307-4EDE-BD2E-5FB5EF882ADC}" dt="2023-06-06T16:14:22.919" v="7584"/>
        <pc:sldMkLst>
          <pc:docMk/>
          <pc:sldMk cId="1193609125" sldId="274"/>
        </pc:sldMkLst>
        <pc:spChg chg="mod">
          <ac:chgData name="Ton van Rijn" userId="8e95f57d-e7b3-4b82-88e7-84574ace1fa2" providerId="ADAL" clId="{86E96E61-5307-4EDE-BD2E-5FB5EF882ADC}" dt="2023-06-05T11:34:46.333" v="3412" actId="313"/>
          <ac:spMkLst>
            <pc:docMk/>
            <pc:sldMk cId="1193609125" sldId="274"/>
            <ac:spMk id="2" creationId="{DC45367E-CAED-EA5B-136A-607D7D595689}"/>
          </ac:spMkLst>
        </pc:spChg>
        <pc:spChg chg="add mod">
          <ac:chgData name="Ton van Rijn" userId="8e95f57d-e7b3-4b82-88e7-84574ace1fa2" providerId="ADAL" clId="{86E96E61-5307-4EDE-BD2E-5FB5EF882ADC}" dt="2023-06-06T16:14:22.919" v="7584"/>
          <ac:spMkLst>
            <pc:docMk/>
            <pc:sldMk cId="1193609125" sldId="274"/>
            <ac:spMk id="4" creationId="{3A75E5C9-9B79-5685-423D-05A2E4A7E63E}"/>
          </ac:spMkLst>
        </pc:spChg>
        <pc:spChg chg="mod">
          <ac:chgData name="Ton van Rijn" userId="8e95f57d-e7b3-4b82-88e7-84574ace1fa2" providerId="ADAL" clId="{86E96E61-5307-4EDE-BD2E-5FB5EF882ADC}" dt="2023-06-05T11:34:52.830" v="3422" actId="20577"/>
          <ac:spMkLst>
            <pc:docMk/>
            <pc:sldMk cId="1193609125" sldId="274"/>
            <ac:spMk id="5" creationId="{CC2640D1-0449-940C-6324-52B9A998AD9F}"/>
          </ac:spMkLst>
        </pc:spChg>
        <pc:spChg chg="mod">
          <ac:chgData name="Ton van Rijn" userId="8e95f57d-e7b3-4b82-88e7-84574ace1fa2" providerId="ADAL" clId="{86E96E61-5307-4EDE-BD2E-5FB5EF882ADC}" dt="2023-06-05T11:34:58.646" v="3425" actId="20577"/>
          <ac:spMkLst>
            <pc:docMk/>
            <pc:sldMk cId="1193609125" sldId="274"/>
            <ac:spMk id="12" creationId="{DFA06061-77C9-F1F0-A420-F2A0E5808D45}"/>
          </ac:spMkLst>
        </pc:spChg>
        <pc:spChg chg="mod">
          <ac:chgData name="Ton van Rijn" userId="8e95f57d-e7b3-4b82-88e7-84574ace1fa2" providerId="ADAL" clId="{86E96E61-5307-4EDE-BD2E-5FB5EF882ADC}" dt="2023-06-05T11:34:55.427" v="3423" actId="20577"/>
          <ac:spMkLst>
            <pc:docMk/>
            <pc:sldMk cId="1193609125" sldId="274"/>
            <ac:spMk id="15" creationId="{153503F7-0498-A052-F0CF-10F4024036FF}"/>
          </ac:spMkLst>
        </pc:spChg>
        <pc:spChg chg="mod">
          <ac:chgData name="Ton van Rijn" userId="8e95f57d-e7b3-4b82-88e7-84574ace1fa2" providerId="ADAL" clId="{86E96E61-5307-4EDE-BD2E-5FB5EF882ADC}" dt="2023-06-05T11:34:56.912" v="3424" actId="20577"/>
          <ac:spMkLst>
            <pc:docMk/>
            <pc:sldMk cId="1193609125" sldId="274"/>
            <ac:spMk id="18" creationId="{72FF258E-5650-1C35-1871-5A0A01D5ED1E}"/>
          </ac:spMkLst>
        </pc:spChg>
      </pc:sldChg>
      <pc:sldChg chg="new">
        <pc:chgData name="Ton van Rijn" userId="8e95f57d-e7b3-4b82-88e7-84574ace1fa2" providerId="ADAL" clId="{86E96E61-5307-4EDE-BD2E-5FB5EF882ADC}" dt="2023-06-05T11:35:00.901" v="3426" actId="680"/>
        <pc:sldMkLst>
          <pc:docMk/>
          <pc:sldMk cId="4097052364" sldId="275"/>
        </pc:sldMkLst>
      </pc:sldChg>
      <pc:sldChg chg="addSp delSp modSp new del mod">
        <pc:chgData name="Ton van Rijn" userId="8e95f57d-e7b3-4b82-88e7-84574ace1fa2" providerId="ADAL" clId="{86E96E61-5307-4EDE-BD2E-5FB5EF882ADC}" dt="2023-06-06T16:11:03.646" v="7544" actId="2696"/>
        <pc:sldMkLst>
          <pc:docMk/>
          <pc:sldMk cId="2933361117" sldId="276"/>
        </pc:sldMkLst>
        <pc:spChg chg="mod">
          <ac:chgData name="Ton van Rijn" userId="8e95f57d-e7b3-4b82-88e7-84574ace1fa2" providerId="ADAL" clId="{86E96E61-5307-4EDE-BD2E-5FB5EF882ADC}" dt="2023-06-05T17:10:35.590" v="3881" actId="20577"/>
          <ac:spMkLst>
            <pc:docMk/>
            <pc:sldMk cId="2933361117" sldId="276"/>
            <ac:spMk id="2" creationId="{F998DE21-2199-4617-6CA7-9E20E889D59D}"/>
          </ac:spMkLst>
        </pc:spChg>
        <pc:spChg chg="del mod">
          <ac:chgData name="Ton van Rijn" userId="8e95f57d-e7b3-4b82-88e7-84574ace1fa2" providerId="ADAL" clId="{86E96E61-5307-4EDE-BD2E-5FB5EF882ADC}" dt="2023-06-05T17:05:41.701" v="3490" actId="3680"/>
          <ac:spMkLst>
            <pc:docMk/>
            <pc:sldMk cId="2933361117" sldId="276"/>
            <ac:spMk id="3" creationId="{95D54144-2585-DA97-9AE6-74586CCE9905}"/>
          </ac:spMkLst>
        </pc:spChg>
        <pc:spChg chg="add mod">
          <ac:chgData name="Ton van Rijn" userId="8e95f57d-e7b3-4b82-88e7-84574ace1fa2" providerId="ADAL" clId="{86E96E61-5307-4EDE-BD2E-5FB5EF882ADC}" dt="2023-06-05T17:13:58.920" v="3946" actId="27636"/>
          <ac:spMkLst>
            <pc:docMk/>
            <pc:sldMk cId="2933361117" sldId="276"/>
            <ac:spMk id="5" creationId="{EFB3CB2C-0AB0-B723-F4AD-6412A8D897A5}"/>
          </ac:spMkLst>
        </pc:spChg>
        <pc:spChg chg="add mod">
          <ac:chgData name="Ton van Rijn" userId="8e95f57d-e7b3-4b82-88e7-84574ace1fa2" providerId="ADAL" clId="{86E96E61-5307-4EDE-BD2E-5FB5EF882ADC}" dt="2023-06-05T17:15:20.362" v="3974" actId="1076"/>
          <ac:spMkLst>
            <pc:docMk/>
            <pc:sldMk cId="2933361117" sldId="276"/>
            <ac:spMk id="8" creationId="{79BC7DEB-D540-D3D2-6607-10B4948B4483}"/>
          </ac:spMkLst>
        </pc:spChg>
        <pc:graphicFrameChg chg="add mod ord modGraphic">
          <ac:chgData name="Ton van Rijn" userId="8e95f57d-e7b3-4b82-88e7-84574ace1fa2" providerId="ADAL" clId="{86E96E61-5307-4EDE-BD2E-5FB5EF882ADC}" dt="2023-06-05T17:15:00.103" v="3965" actId="14100"/>
          <ac:graphicFrameMkLst>
            <pc:docMk/>
            <pc:sldMk cId="2933361117" sldId="276"/>
            <ac:graphicFrameMk id="4" creationId="{E1C9DFA3-F8DB-FEF8-CF23-7A8F844E05AD}"/>
          </ac:graphicFrameMkLst>
        </pc:graphicFrameChg>
        <pc:picChg chg="add mod">
          <ac:chgData name="Ton van Rijn" userId="8e95f57d-e7b3-4b82-88e7-84574ace1fa2" providerId="ADAL" clId="{86E96E61-5307-4EDE-BD2E-5FB5EF882ADC}" dt="2023-06-05T17:15:24.875" v="3975" actId="732"/>
          <ac:picMkLst>
            <pc:docMk/>
            <pc:sldMk cId="2933361117" sldId="276"/>
            <ac:picMk id="6" creationId="{8FACB17F-6048-927B-793E-1F9157C78269}"/>
          </ac:picMkLst>
        </pc:picChg>
        <pc:picChg chg="add mod">
          <ac:chgData name="Ton van Rijn" userId="8e95f57d-e7b3-4b82-88e7-84574ace1fa2" providerId="ADAL" clId="{86E96E61-5307-4EDE-BD2E-5FB5EF882ADC}" dt="2023-06-05T17:14:36.650" v="3954" actId="571"/>
          <ac:picMkLst>
            <pc:docMk/>
            <pc:sldMk cId="2933361117" sldId="276"/>
            <ac:picMk id="7" creationId="{45506503-B7E9-A022-114C-3D8A00705961}"/>
          </ac:picMkLst>
        </pc:picChg>
      </pc:sldChg>
      <pc:sldChg chg="new del">
        <pc:chgData name="Ton van Rijn" userId="8e95f57d-e7b3-4b82-88e7-84574ace1fa2" providerId="ADAL" clId="{86E96E61-5307-4EDE-BD2E-5FB5EF882ADC}" dt="2023-06-05T17:17:34.758" v="3996" actId="680"/>
        <pc:sldMkLst>
          <pc:docMk/>
          <pc:sldMk cId="1817359504" sldId="277"/>
        </pc:sldMkLst>
      </pc:sldChg>
      <pc:sldChg chg="modSp add mod">
        <pc:chgData name="Ton van Rijn" userId="8e95f57d-e7b3-4b82-88e7-84574ace1fa2" providerId="ADAL" clId="{86E96E61-5307-4EDE-BD2E-5FB5EF882ADC}" dt="2023-06-12T19:31:59.493" v="8305" actId="20577"/>
        <pc:sldMkLst>
          <pc:docMk/>
          <pc:sldMk cId="3264509548" sldId="277"/>
        </pc:sldMkLst>
        <pc:spChg chg="mod">
          <ac:chgData name="Ton van Rijn" userId="8e95f57d-e7b3-4b82-88e7-84574ace1fa2" providerId="ADAL" clId="{86E96E61-5307-4EDE-BD2E-5FB5EF882ADC}" dt="2023-06-06T16:08:46.443" v="7519" actId="20577"/>
          <ac:spMkLst>
            <pc:docMk/>
            <pc:sldMk cId="3264509548" sldId="277"/>
            <ac:spMk id="2" creationId="{A4CE99C6-7F72-D6F9-8E31-8D0D3BEC7D2B}"/>
          </ac:spMkLst>
        </pc:spChg>
        <pc:spChg chg="mod">
          <ac:chgData name="Ton van Rijn" userId="8e95f57d-e7b3-4b82-88e7-84574ace1fa2" providerId="ADAL" clId="{86E96E61-5307-4EDE-BD2E-5FB5EF882ADC}" dt="2023-06-12T19:31:59.493" v="8305" actId="20577"/>
          <ac:spMkLst>
            <pc:docMk/>
            <pc:sldMk cId="3264509548" sldId="277"/>
            <ac:spMk id="3" creationId="{C33A94C8-E10A-4BB1-045B-61EBA9575D2A}"/>
          </ac:spMkLst>
        </pc:spChg>
      </pc:sldChg>
      <pc:sldChg chg="addSp delSp modSp new add del mod">
        <pc:chgData name="Ton van Rijn" userId="8e95f57d-e7b3-4b82-88e7-84574ace1fa2" providerId="ADAL" clId="{86E96E61-5307-4EDE-BD2E-5FB5EF882ADC}" dt="2023-06-06T16:12:05.504" v="7577" actId="14100"/>
        <pc:sldMkLst>
          <pc:docMk/>
          <pc:sldMk cId="1985113641" sldId="278"/>
        </pc:sldMkLst>
        <pc:spChg chg="mod">
          <ac:chgData name="Ton van Rijn" userId="8e95f57d-e7b3-4b82-88e7-84574ace1fa2" providerId="ADAL" clId="{86E96E61-5307-4EDE-BD2E-5FB5EF882ADC}" dt="2023-06-06T07:18:40.336" v="5252" actId="1076"/>
          <ac:spMkLst>
            <pc:docMk/>
            <pc:sldMk cId="1985113641" sldId="278"/>
            <ac:spMk id="2" creationId="{02D0A70A-13AA-C09C-D515-4BBE707D4B6B}"/>
          </ac:spMkLst>
        </pc:spChg>
        <pc:spChg chg="mod">
          <ac:chgData name="Ton van Rijn" userId="8e95f57d-e7b3-4b82-88e7-84574ace1fa2" providerId="ADAL" clId="{86E96E61-5307-4EDE-BD2E-5FB5EF882ADC}" dt="2023-06-06T08:08:46.134" v="5500" actId="20577"/>
          <ac:spMkLst>
            <pc:docMk/>
            <pc:sldMk cId="1985113641" sldId="278"/>
            <ac:spMk id="3" creationId="{99D154D3-6396-5AED-DCBC-D27F067A556D}"/>
          </ac:spMkLst>
        </pc:spChg>
        <pc:spChg chg="add mod">
          <ac:chgData name="Ton van Rijn" userId="8e95f57d-e7b3-4b82-88e7-84574ace1fa2" providerId="ADAL" clId="{86E96E61-5307-4EDE-BD2E-5FB5EF882ADC}" dt="2023-06-06T16:12:05.504" v="7577" actId="14100"/>
          <ac:spMkLst>
            <pc:docMk/>
            <pc:sldMk cId="1985113641" sldId="278"/>
            <ac:spMk id="5" creationId="{1670EB95-DFCA-EE54-4974-DB3E788AD06F}"/>
          </ac:spMkLst>
        </pc:spChg>
        <pc:spChg chg="add del mod">
          <ac:chgData name="Ton van Rijn" userId="8e95f57d-e7b3-4b82-88e7-84574ace1fa2" providerId="ADAL" clId="{86E96E61-5307-4EDE-BD2E-5FB5EF882ADC}" dt="2023-06-06T07:13:02.826" v="4800" actId="478"/>
          <ac:spMkLst>
            <pc:docMk/>
            <pc:sldMk cId="1985113641" sldId="278"/>
            <ac:spMk id="5" creationId="{73D14FF9-CE69-25A4-7902-9E418176910A}"/>
          </ac:spMkLst>
        </pc:spChg>
        <pc:spChg chg="add mod">
          <ac:chgData name="Ton van Rijn" userId="8e95f57d-e7b3-4b82-88e7-84574ace1fa2" providerId="ADAL" clId="{86E96E61-5307-4EDE-BD2E-5FB5EF882ADC}" dt="2023-06-06T08:12:15.184" v="5527" actId="6549"/>
          <ac:spMkLst>
            <pc:docMk/>
            <pc:sldMk cId="1985113641" sldId="278"/>
            <ac:spMk id="6" creationId="{E38E4C36-1A35-48E1-1C3E-5D85A7E05363}"/>
          </ac:spMkLst>
        </pc:spChg>
        <pc:spChg chg="add mod">
          <ac:chgData name="Ton van Rijn" userId="8e95f57d-e7b3-4b82-88e7-84574ace1fa2" providerId="ADAL" clId="{86E96E61-5307-4EDE-BD2E-5FB5EF882ADC}" dt="2023-06-06T08:07:27.533" v="5470" actId="14100"/>
          <ac:spMkLst>
            <pc:docMk/>
            <pc:sldMk cId="1985113641" sldId="278"/>
            <ac:spMk id="7" creationId="{C0377B81-7FE5-8670-4B5C-2B4BFEAE0C75}"/>
          </ac:spMkLst>
        </pc:spChg>
        <pc:picChg chg="add mod">
          <ac:chgData name="Ton van Rijn" userId="8e95f57d-e7b3-4b82-88e7-84574ace1fa2" providerId="ADAL" clId="{86E96E61-5307-4EDE-BD2E-5FB5EF882ADC}" dt="2023-06-06T08:09:23.702" v="5503" actId="1076"/>
          <ac:picMkLst>
            <pc:docMk/>
            <pc:sldMk cId="1985113641" sldId="278"/>
            <ac:picMk id="4" creationId="{3114D435-5861-2755-B831-86C78A8EA863}"/>
          </ac:picMkLst>
        </pc:picChg>
      </pc:sldChg>
      <pc:sldChg chg="add">
        <pc:chgData name="Ton van Rijn" userId="8e95f57d-e7b3-4b82-88e7-84574ace1fa2" providerId="ADAL" clId="{86E96E61-5307-4EDE-BD2E-5FB5EF882ADC}" dt="2023-06-06T16:13:17.295" v="7578"/>
        <pc:sldMkLst>
          <pc:docMk/>
          <pc:sldMk cId="930534840" sldId="279"/>
        </pc:sldMkLst>
      </pc:sldChg>
      <pc:sldChg chg="new del">
        <pc:chgData name="Ton van Rijn" userId="8e95f57d-e7b3-4b82-88e7-84574ace1fa2" providerId="ADAL" clId="{86E96E61-5307-4EDE-BD2E-5FB5EF882ADC}" dt="2023-06-06T16:11:07.815" v="7545" actId="47"/>
        <pc:sldMkLst>
          <pc:docMk/>
          <pc:sldMk cId="1489472609" sldId="279"/>
        </pc:sldMkLst>
      </pc:sldChg>
      <pc:sldMasterChg chg="modSp mod addSldLayout modSldLayout">
        <pc:chgData name="Ton van Rijn" userId="8e95f57d-e7b3-4b82-88e7-84574ace1fa2" providerId="ADAL" clId="{86E96E61-5307-4EDE-BD2E-5FB5EF882ADC}" dt="2023-06-06T07:56:53.648" v="5254" actId="207"/>
        <pc:sldMasterMkLst>
          <pc:docMk/>
          <pc:sldMasterMk cId="195793447" sldId="2147483648"/>
        </pc:sldMasterMkLst>
        <pc:spChg chg="mod">
          <ac:chgData name="Ton van Rijn" userId="8e95f57d-e7b3-4b82-88e7-84574ace1fa2" providerId="ADAL" clId="{86E96E61-5307-4EDE-BD2E-5FB5EF882ADC}" dt="2023-06-05T17:15:53.701" v="3976" actId="113"/>
          <ac:spMkLst>
            <pc:docMk/>
            <pc:sldMasterMk cId="195793447" sldId="2147483648"/>
            <ac:spMk id="2" creationId="{80BC661E-D1B0-5935-9DD9-31CECDE1774B}"/>
          </ac:spMkLst>
        </pc:spChg>
        <pc:spChg chg="mod">
          <ac:chgData name="Ton van Rijn" userId="8e95f57d-e7b3-4b82-88e7-84574ace1fa2" providerId="ADAL" clId="{86E96E61-5307-4EDE-BD2E-5FB5EF882ADC}" dt="2023-06-06T07:56:49.984" v="5253" actId="207"/>
          <ac:spMkLst>
            <pc:docMk/>
            <pc:sldMasterMk cId="195793447" sldId="2147483648"/>
            <ac:spMk id="7" creationId="{30190EAC-693C-7D65-FD92-D2E624828571}"/>
          </ac:spMkLst>
        </pc:spChg>
        <pc:spChg chg="mod">
          <ac:chgData name="Ton van Rijn" userId="8e95f57d-e7b3-4b82-88e7-84574ace1fa2" providerId="ADAL" clId="{86E96E61-5307-4EDE-BD2E-5FB5EF882ADC}" dt="2023-06-06T07:56:53.648" v="5254" actId="207"/>
          <ac:spMkLst>
            <pc:docMk/>
            <pc:sldMasterMk cId="195793447" sldId="2147483648"/>
            <ac:spMk id="9" creationId="{B4FE84F1-4238-4DEC-01EF-F8FC67E06415}"/>
          </ac:spMkLst>
        </pc:spChg>
        <pc:sldLayoutChg chg="modSp">
          <pc:chgData name="Ton van Rijn" userId="8e95f57d-e7b3-4b82-88e7-84574ace1fa2" providerId="ADAL" clId="{86E96E61-5307-4EDE-BD2E-5FB5EF882ADC}" dt="2023-06-05T17:15:57.529" v="3978" actId="113"/>
          <pc:sldLayoutMkLst>
            <pc:docMk/>
            <pc:sldMasterMk cId="195793447" sldId="2147483648"/>
            <pc:sldLayoutMk cId="433003486" sldId="2147483650"/>
          </pc:sldLayoutMkLst>
          <pc:spChg chg="mod">
            <ac:chgData name="Ton van Rijn" userId="8e95f57d-e7b3-4b82-88e7-84574ace1fa2" providerId="ADAL" clId="{86E96E61-5307-4EDE-BD2E-5FB5EF882ADC}" dt="2023-06-05T17:15:57.529" v="3978" actId="113"/>
            <ac:spMkLst>
              <pc:docMk/>
              <pc:sldMasterMk cId="195793447" sldId="2147483648"/>
              <pc:sldLayoutMk cId="433003486" sldId="2147483650"/>
              <ac:spMk id="2" creationId="{5BED4199-F585-0D8B-09DE-218BD4F1697D}"/>
            </ac:spMkLst>
          </pc:spChg>
        </pc:sldLayoutChg>
        <pc:sldLayoutChg chg="modSp">
          <pc:chgData name="Ton van Rijn" userId="8e95f57d-e7b3-4b82-88e7-84574ace1fa2" providerId="ADAL" clId="{86E96E61-5307-4EDE-BD2E-5FB5EF882ADC}" dt="2023-06-04T17:36:27.071" v="1357" actId="12"/>
          <pc:sldLayoutMkLst>
            <pc:docMk/>
            <pc:sldMasterMk cId="195793447" sldId="2147483648"/>
            <pc:sldLayoutMk cId="1412217740" sldId="2147483652"/>
          </pc:sldLayoutMkLst>
          <pc:spChg chg="mod">
            <ac:chgData name="Ton van Rijn" userId="8e95f57d-e7b3-4b82-88e7-84574ace1fa2" providerId="ADAL" clId="{86E96E61-5307-4EDE-BD2E-5FB5EF882ADC}" dt="2023-06-04T17:36:27.071" v="1357" actId="12"/>
            <ac:spMkLst>
              <pc:docMk/>
              <pc:sldMasterMk cId="195793447" sldId="2147483648"/>
              <pc:sldLayoutMk cId="1412217740" sldId="2147483652"/>
              <ac:spMk id="3" creationId="{241994F8-A40D-7C1A-3E7E-76EFE68BB0B7}"/>
            </ac:spMkLst>
          </pc:spChg>
        </pc:sldLayoutChg>
        <pc:sldLayoutChg chg="addSp modSp add mod modTransition">
          <pc:chgData name="Ton van Rijn" userId="8e95f57d-e7b3-4b82-88e7-84574ace1fa2" providerId="ADAL" clId="{86E96E61-5307-4EDE-BD2E-5FB5EF882ADC}" dt="2023-06-05T09:11:54.126" v="3011" actId="571"/>
          <pc:sldLayoutMkLst>
            <pc:docMk/>
            <pc:sldMasterMk cId="195793447" sldId="2147483648"/>
            <pc:sldLayoutMk cId="1320183959" sldId="2147483660"/>
          </pc:sldLayoutMkLst>
          <pc:spChg chg="mod">
            <ac:chgData name="Ton van Rijn" userId="8e95f57d-e7b3-4b82-88e7-84574ace1fa2" providerId="ADAL" clId="{86E96E61-5307-4EDE-BD2E-5FB5EF882ADC}" dt="2023-06-05T09:10:44.031" v="3008" actId="14100"/>
            <ac:spMkLst>
              <pc:docMk/>
              <pc:sldMasterMk cId="195793447" sldId="2147483648"/>
              <pc:sldLayoutMk cId="1320183959" sldId="2147483660"/>
              <ac:spMk id="3" creationId="{DAA23A71-300B-31E3-ED05-AFDFB503F846}"/>
            </ac:spMkLst>
          </pc:spChg>
          <pc:spChg chg="mod">
            <ac:chgData name="Ton van Rijn" userId="8e95f57d-e7b3-4b82-88e7-84574ace1fa2" providerId="ADAL" clId="{86E96E61-5307-4EDE-BD2E-5FB5EF882ADC}" dt="2023-06-05T09:10:44.031" v="3008" actId="14100"/>
            <ac:spMkLst>
              <pc:docMk/>
              <pc:sldMasterMk cId="195793447" sldId="2147483648"/>
              <pc:sldLayoutMk cId="1320183959" sldId="2147483660"/>
              <ac:spMk id="4" creationId="{A2E154E7-F51F-4FE8-6796-37E70554B4AD}"/>
            </ac:spMkLst>
          </pc:spChg>
          <pc:spChg chg="mod">
            <ac:chgData name="Ton van Rijn" userId="8e95f57d-e7b3-4b82-88e7-84574ace1fa2" providerId="ADAL" clId="{86E96E61-5307-4EDE-BD2E-5FB5EF882ADC}" dt="2023-06-05T09:11:42.358" v="3009" actId="1076"/>
            <ac:spMkLst>
              <pc:docMk/>
              <pc:sldMasterMk cId="195793447" sldId="2147483648"/>
              <pc:sldLayoutMk cId="1320183959" sldId="2147483660"/>
              <ac:spMk id="5" creationId="{C08C946C-ED0B-5F93-AB5F-C27D5A452C99}"/>
            </ac:spMkLst>
          </pc:spChg>
          <pc:spChg chg="mod">
            <ac:chgData name="Ton van Rijn" userId="8e95f57d-e7b3-4b82-88e7-84574ace1fa2" providerId="ADAL" clId="{86E96E61-5307-4EDE-BD2E-5FB5EF882ADC}" dt="2023-06-05T09:11:42.358" v="3009" actId="1076"/>
            <ac:spMkLst>
              <pc:docMk/>
              <pc:sldMasterMk cId="195793447" sldId="2147483648"/>
              <pc:sldLayoutMk cId="1320183959" sldId="2147483660"/>
              <ac:spMk id="6" creationId="{DBE8080C-B83A-C243-280C-536CD3D3EFCC}"/>
            </ac:spMkLst>
          </pc:spChg>
          <pc:spChg chg="add mod">
            <ac:chgData name="Ton van Rijn" userId="8e95f57d-e7b3-4b82-88e7-84574ace1fa2" providerId="ADAL" clId="{86E96E61-5307-4EDE-BD2E-5FB5EF882ADC}" dt="2023-06-05T09:11:48.196" v="3010" actId="1076"/>
            <ac:spMkLst>
              <pc:docMk/>
              <pc:sldMasterMk cId="195793447" sldId="2147483648"/>
              <pc:sldLayoutMk cId="1320183959" sldId="2147483660"/>
              <ac:spMk id="10" creationId="{9A83A32A-ABFC-8F6F-89A8-CDF9C05123B4}"/>
            </ac:spMkLst>
          </pc:spChg>
          <pc:spChg chg="add mod">
            <ac:chgData name="Ton van Rijn" userId="8e95f57d-e7b3-4b82-88e7-84574ace1fa2" providerId="ADAL" clId="{86E96E61-5307-4EDE-BD2E-5FB5EF882ADC}" dt="2023-06-05T09:11:48.196" v="3010" actId="1076"/>
            <ac:spMkLst>
              <pc:docMk/>
              <pc:sldMasterMk cId="195793447" sldId="2147483648"/>
              <pc:sldLayoutMk cId="1320183959" sldId="2147483660"/>
              <ac:spMk id="11" creationId="{AF5B1E61-1DA0-43EA-FB0A-F7B6B00DD89A}"/>
            </ac:spMkLst>
          </pc:spChg>
          <pc:spChg chg="add mod">
            <ac:chgData name="Ton van Rijn" userId="8e95f57d-e7b3-4b82-88e7-84574ace1fa2" providerId="ADAL" clId="{86E96E61-5307-4EDE-BD2E-5FB5EF882ADC}" dt="2023-06-05T09:11:54.126" v="3011" actId="571"/>
            <ac:spMkLst>
              <pc:docMk/>
              <pc:sldMasterMk cId="195793447" sldId="2147483648"/>
              <pc:sldLayoutMk cId="1320183959" sldId="2147483660"/>
              <ac:spMk id="12" creationId="{6AED902D-00EA-FCA5-890F-C4F9F1F59875}"/>
            </ac:spMkLst>
          </pc:spChg>
          <pc:spChg chg="add mod">
            <ac:chgData name="Ton van Rijn" userId="8e95f57d-e7b3-4b82-88e7-84574ace1fa2" providerId="ADAL" clId="{86E96E61-5307-4EDE-BD2E-5FB5EF882ADC}" dt="2023-06-05T09:11:54.126" v="3011" actId="571"/>
            <ac:spMkLst>
              <pc:docMk/>
              <pc:sldMasterMk cId="195793447" sldId="2147483648"/>
              <pc:sldLayoutMk cId="1320183959" sldId="2147483660"/>
              <ac:spMk id="13" creationId="{35FC5128-836A-7F53-E01B-2D22CA2000EB}"/>
            </ac:spMkLst>
          </pc:spChg>
        </pc:sldLayoutChg>
      </pc:sldMasterChg>
    </pc:docChg>
  </pc:docChgLst>
  <pc:docChgLst>
    <pc:chgData name="Ton van Rijn" userId="1a300174-eccf-479a-9bc8-c975b8df031a" providerId="ADAL" clId="{86E96E61-5307-4EDE-BD2E-5FB5EF882ADC}"/>
    <pc:docChg chg="undo custSel addSld modSld">
      <pc:chgData name="Ton van Rijn" userId="1a300174-eccf-479a-9bc8-c975b8df031a" providerId="ADAL" clId="{86E96E61-5307-4EDE-BD2E-5FB5EF882ADC}" dt="2023-08-14T17:18:22.306" v="622" actId="20577"/>
      <pc:docMkLst>
        <pc:docMk/>
      </pc:docMkLst>
      <pc:sldChg chg="addSp modSp new mod">
        <pc:chgData name="Ton van Rijn" userId="1a300174-eccf-479a-9bc8-c975b8df031a" providerId="ADAL" clId="{86E96E61-5307-4EDE-BD2E-5FB5EF882ADC}" dt="2023-06-27T17:06:26.637" v="509" actId="1076"/>
        <pc:sldMkLst>
          <pc:docMk/>
          <pc:sldMk cId="3533195923" sldId="266"/>
        </pc:sldMkLst>
        <pc:spChg chg="mod">
          <ac:chgData name="Ton van Rijn" userId="1a300174-eccf-479a-9bc8-c975b8df031a" providerId="ADAL" clId="{86E96E61-5307-4EDE-BD2E-5FB5EF882ADC}" dt="2023-05-29T21:21:23.096" v="12" actId="20577"/>
          <ac:spMkLst>
            <pc:docMk/>
            <pc:sldMk cId="3533195923" sldId="266"/>
            <ac:spMk id="2" creationId="{D118A486-F34F-E64E-7BAF-061FFE0E4B0A}"/>
          </ac:spMkLst>
        </pc:spChg>
        <pc:spChg chg="mod">
          <ac:chgData name="Ton van Rijn" userId="1a300174-eccf-479a-9bc8-c975b8df031a" providerId="ADAL" clId="{86E96E61-5307-4EDE-BD2E-5FB5EF882ADC}" dt="2023-05-29T22:43:15.449" v="304" actId="20577"/>
          <ac:spMkLst>
            <pc:docMk/>
            <pc:sldMk cId="3533195923" sldId="266"/>
            <ac:spMk id="3" creationId="{8800C07B-6FFB-79F5-5CEC-FE611A9DF62A}"/>
          </ac:spMkLst>
        </pc:spChg>
        <pc:spChg chg="add mod">
          <ac:chgData name="Ton van Rijn" userId="1a300174-eccf-479a-9bc8-c975b8df031a" providerId="ADAL" clId="{86E96E61-5307-4EDE-BD2E-5FB5EF882ADC}" dt="2023-06-27T17:06:26.637" v="509" actId="1076"/>
          <ac:spMkLst>
            <pc:docMk/>
            <pc:sldMk cId="3533195923" sldId="266"/>
            <ac:spMk id="6" creationId="{2C1EC090-7759-D669-C719-F319B0971B12}"/>
          </ac:spMkLst>
        </pc:spChg>
      </pc:sldChg>
      <pc:sldChg chg="modSp new mod">
        <pc:chgData name="Ton van Rijn" userId="1a300174-eccf-479a-9bc8-c975b8df031a" providerId="ADAL" clId="{86E96E61-5307-4EDE-BD2E-5FB5EF882ADC}" dt="2023-05-29T22:43:31.677" v="322" actId="20577"/>
        <pc:sldMkLst>
          <pc:docMk/>
          <pc:sldMk cId="902320909" sldId="267"/>
        </pc:sldMkLst>
        <pc:spChg chg="mod">
          <ac:chgData name="Ton van Rijn" userId="1a300174-eccf-479a-9bc8-c975b8df031a" providerId="ADAL" clId="{86E96E61-5307-4EDE-BD2E-5FB5EF882ADC}" dt="2023-05-29T21:23:31.034" v="143" actId="20577"/>
          <ac:spMkLst>
            <pc:docMk/>
            <pc:sldMk cId="902320909" sldId="267"/>
            <ac:spMk id="2" creationId="{2619446F-BF17-C3A6-4C69-7A2B4E52D3C1}"/>
          </ac:spMkLst>
        </pc:spChg>
        <pc:spChg chg="mod">
          <ac:chgData name="Ton van Rijn" userId="1a300174-eccf-479a-9bc8-c975b8df031a" providerId="ADAL" clId="{86E96E61-5307-4EDE-BD2E-5FB5EF882ADC}" dt="2023-05-29T22:43:31.677" v="322" actId="20577"/>
          <ac:spMkLst>
            <pc:docMk/>
            <pc:sldMk cId="902320909" sldId="267"/>
            <ac:spMk id="3" creationId="{DE2D3A8E-3A47-14CC-70E0-52ED8FA97D8F}"/>
          </ac:spMkLst>
        </pc:spChg>
      </pc:sldChg>
      <pc:sldChg chg="addSp delSp modSp mod">
        <pc:chgData name="Ton van Rijn" userId="1a300174-eccf-479a-9bc8-c975b8df031a" providerId="ADAL" clId="{86E96E61-5307-4EDE-BD2E-5FB5EF882ADC}" dt="2023-06-27T17:05:09.111" v="430" actId="21"/>
        <pc:sldMkLst>
          <pc:docMk/>
          <pc:sldMk cId="724731111" sldId="268"/>
        </pc:sldMkLst>
        <pc:spChg chg="mod">
          <ac:chgData name="Ton van Rijn" userId="1a300174-eccf-479a-9bc8-c975b8df031a" providerId="ADAL" clId="{86E96E61-5307-4EDE-BD2E-5FB5EF882ADC}" dt="2023-06-19T22:18:52.720" v="427" actId="1076"/>
          <ac:spMkLst>
            <pc:docMk/>
            <pc:sldMk cId="724731111" sldId="268"/>
            <ac:spMk id="4" creationId="{699B47F9-DD7B-0000-B705-650A9853D912}"/>
          </ac:spMkLst>
        </pc:spChg>
        <pc:spChg chg="add del mod">
          <ac:chgData name="Ton van Rijn" userId="1a300174-eccf-479a-9bc8-c975b8df031a" providerId="ADAL" clId="{86E96E61-5307-4EDE-BD2E-5FB5EF882ADC}" dt="2023-06-27T17:05:09.111" v="430" actId="21"/>
          <ac:spMkLst>
            <pc:docMk/>
            <pc:sldMk cId="724731111" sldId="268"/>
            <ac:spMk id="5" creationId="{0D70DB43-7B8D-E1B7-98BE-2EACB95345CE}"/>
          </ac:spMkLst>
        </pc:spChg>
        <pc:spChg chg="mod">
          <ac:chgData name="Ton van Rijn" userId="1a300174-eccf-479a-9bc8-c975b8df031a" providerId="ADAL" clId="{86E96E61-5307-4EDE-BD2E-5FB5EF882ADC}" dt="2023-06-27T17:01:22.568" v="429" actId="1076"/>
          <ac:spMkLst>
            <pc:docMk/>
            <pc:sldMk cId="724731111" sldId="268"/>
            <ac:spMk id="27" creationId="{78426833-8F15-426D-A21F-A0B87613C5BF}"/>
          </ac:spMkLst>
        </pc:spChg>
        <pc:spChg chg="mod">
          <ac:chgData name="Ton van Rijn" userId="1a300174-eccf-479a-9bc8-c975b8df031a" providerId="ADAL" clId="{86E96E61-5307-4EDE-BD2E-5FB5EF882ADC}" dt="2023-06-19T17:51:29.820" v="329" actId="20577"/>
          <ac:spMkLst>
            <pc:docMk/>
            <pc:sldMk cId="724731111" sldId="268"/>
            <ac:spMk id="33" creationId="{0AAFA8E5-657E-6F94-31E0-E93C1B0ABA29}"/>
          </ac:spMkLst>
        </pc:spChg>
      </pc:sldChg>
      <pc:sldChg chg="addSp modSp mod">
        <pc:chgData name="Ton van Rijn" userId="1a300174-eccf-479a-9bc8-c975b8df031a" providerId="ADAL" clId="{86E96E61-5307-4EDE-BD2E-5FB5EF882ADC}" dt="2023-06-28T07:13:30.496" v="555" actId="1076"/>
        <pc:sldMkLst>
          <pc:docMk/>
          <pc:sldMk cId="1985113641" sldId="278"/>
        </pc:sldMkLst>
        <pc:spChg chg="mod">
          <ac:chgData name="Ton van Rijn" userId="1a300174-eccf-479a-9bc8-c975b8df031a" providerId="ADAL" clId="{86E96E61-5307-4EDE-BD2E-5FB5EF882ADC}" dt="2023-06-28T07:13:23.981" v="553" actId="1076"/>
          <ac:spMkLst>
            <pc:docMk/>
            <pc:sldMk cId="1985113641" sldId="278"/>
            <ac:spMk id="7" creationId="{C0377B81-7FE5-8670-4B5C-2B4BFEAE0C75}"/>
          </ac:spMkLst>
        </pc:spChg>
        <pc:spChg chg="add mod">
          <ac:chgData name="Ton van Rijn" userId="1a300174-eccf-479a-9bc8-c975b8df031a" providerId="ADAL" clId="{86E96E61-5307-4EDE-BD2E-5FB5EF882ADC}" dt="2023-06-28T07:13:30.496" v="555" actId="1076"/>
          <ac:spMkLst>
            <pc:docMk/>
            <pc:sldMk cId="1985113641" sldId="278"/>
            <ac:spMk id="8" creationId="{34713868-9506-A614-898A-E7C062B8CDAC}"/>
          </ac:spMkLst>
        </pc:spChg>
      </pc:sldChg>
      <pc:sldChg chg="modSp add mod">
        <pc:chgData name="Ton van Rijn" userId="1a300174-eccf-479a-9bc8-c975b8df031a" providerId="ADAL" clId="{86E96E61-5307-4EDE-BD2E-5FB5EF882ADC}" dt="2023-08-14T17:18:22.306" v="622" actId="20577"/>
        <pc:sldMkLst>
          <pc:docMk/>
          <pc:sldMk cId="3360226569" sldId="280"/>
        </pc:sldMkLst>
        <pc:spChg chg="mod">
          <ac:chgData name="Ton van Rijn" userId="1a300174-eccf-479a-9bc8-c975b8df031a" providerId="ADAL" clId="{86E96E61-5307-4EDE-BD2E-5FB5EF882ADC}" dt="2023-08-14T17:11:26.681" v="586" actId="6549"/>
          <ac:spMkLst>
            <pc:docMk/>
            <pc:sldMk cId="3360226569" sldId="280"/>
            <ac:spMk id="6" creationId="{E38E4C36-1A35-48E1-1C3E-5D85A7E05363}"/>
          </ac:spMkLst>
        </pc:spChg>
        <pc:spChg chg="mod">
          <ac:chgData name="Ton van Rijn" userId="1a300174-eccf-479a-9bc8-c975b8df031a" providerId="ADAL" clId="{86E96E61-5307-4EDE-BD2E-5FB5EF882ADC}" dt="2023-08-14T17:18:22.306" v="622" actId="20577"/>
          <ac:spMkLst>
            <pc:docMk/>
            <pc:sldMk cId="3360226569" sldId="280"/>
            <ac:spMk id="7" creationId="{C0377B81-7FE5-8670-4B5C-2B4BFEAE0C75}"/>
          </ac:spMkLst>
        </pc:spChg>
      </pc:sldChg>
    </pc:docChg>
  </pc:docChgLst>
  <pc:docChgLst>
    <pc:chgData name="Ton van Rijn" userId="8e95f57d-e7b3-4b82-88e7-84574ace1fa2" providerId="ADAL" clId="{DE8E0B0E-759F-4B35-B2C6-8D886D07102D}"/>
    <pc:docChg chg="undo custSel delSld modSld">
      <pc:chgData name="Ton van Rijn" userId="8e95f57d-e7b3-4b82-88e7-84574ace1fa2" providerId="ADAL" clId="{DE8E0B0E-759F-4B35-B2C6-8D886D07102D}" dt="2024-06-08T17:52:43.476" v="21" actId="47"/>
      <pc:docMkLst>
        <pc:docMk/>
      </pc:docMkLst>
      <pc:sldChg chg="modSp mod">
        <pc:chgData name="Ton van Rijn" userId="8e95f57d-e7b3-4b82-88e7-84574ace1fa2" providerId="ADAL" clId="{DE8E0B0E-759F-4B35-B2C6-8D886D07102D}" dt="2024-06-08T17:52:18.813" v="17" actId="6549"/>
        <pc:sldMkLst>
          <pc:docMk/>
          <pc:sldMk cId="1067693851" sldId="270"/>
        </pc:sldMkLst>
        <pc:spChg chg="mod">
          <ac:chgData name="Ton van Rijn" userId="8e95f57d-e7b3-4b82-88e7-84574ace1fa2" providerId="ADAL" clId="{DE8E0B0E-759F-4B35-B2C6-8D886D07102D}" dt="2024-06-08T17:52:18.813" v="17" actId="6549"/>
          <ac:spMkLst>
            <pc:docMk/>
            <pc:sldMk cId="1067693851" sldId="270"/>
            <ac:spMk id="2" creationId="{A4CE99C6-7F72-D6F9-8E31-8D0D3BEC7D2B}"/>
          </ac:spMkLst>
        </pc:spChg>
      </pc:sldChg>
      <pc:sldChg chg="modSp mod">
        <pc:chgData name="Ton van Rijn" userId="8e95f57d-e7b3-4b82-88e7-84574ace1fa2" providerId="ADAL" clId="{DE8E0B0E-759F-4B35-B2C6-8D886D07102D}" dt="2024-06-08T17:52:26.572" v="20"/>
        <pc:sldMkLst>
          <pc:docMk/>
          <pc:sldMk cId="3264509548" sldId="277"/>
        </pc:sldMkLst>
        <pc:spChg chg="mod">
          <ac:chgData name="Ton van Rijn" userId="8e95f57d-e7b3-4b82-88e7-84574ace1fa2" providerId="ADAL" clId="{DE8E0B0E-759F-4B35-B2C6-8D886D07102D}" dt="2024-06-08T17:52:26.572" v="20"/>
          <ac:spMkLst>
            <pc:docMk/>
            <pc:sldMk cId="3264509548" sldId="277"/>
            <ac:spMk id="2" creationId="{A4CE99C6-7F72-D6F9-8E31-8D0D3BEC7D2B}"/>
          </ac:spMkLst>
        </pc:spChg>
      </pc:sldChg>
      <pc:sldChg chg="del">
        <pc:chgData name="Ton van Rijn" userId="8e95f57d-e7b3-4b82-88e7-84574ace1fa2" providerId="ADAL" clId="{DE8E0B0E-759F-4B35-B2C6-8D886D07102D}" dt="2024-06-08T17:52:43.476" v="21" actId="47"/>
        <pc:sldMkLst>
          <pc:docMk/>
          <pc:sldMk cId="1985113641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grass&#10;&#10;Description automatically generated">
            <a:extLst>
              <a:ext uri="{FF2B5EF4-FFF2-40B4-BE49-F238E27FC236}">
                <a16:creationId xmlns:a16="http://schemas.microsoft.com/office/drawing/2014/main" id="{A2BA5200-5038-AA4E-6E48-91BF86A1F5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-5016" r="105" b="15349"/>
          <a:stretch/>
        </p:blipFill>
        <p:spPr>
          <a:xfrm>
            <a:off x="0" y="-435429"/>
            <a:ext cx="12202368" cy="7293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4E748-97E7-FB5B-39B9-3FAA142D2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852" y="422026"/>
            <a:ext cx="6212114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title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4AE94-D179-EAC2-91ED-C5EE6139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subtitle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17F95-F4EA-4D55-9606-34EA36CD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7C88D-E4BC-49CA-9033-601655E24BFE}" type="datetimeFigureOut">
              <a:rPr lang="nl-NL" smtClean="0"/>
              <a:pPr/>
              <a:t>8-6-2024</a:t>
            </a:fld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DE082-9DFE-CD1B-B7EC-9DF3BE53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37EEE4-BB64-4C83-ABD4-00302F818E78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A4A2734-3715-828E-064B-A12B3CAF6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19" y="379662"/>
            <a:ext cx="2673101" cy="267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6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A9AF-BD9D-6C3B-4A76-ABD02B13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1889B-731C-77C2-5D53-BD9090B71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8F535-9128-250A-8C40-E04C9F68D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A6096-1650-4577-7BDB-E520FD5B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8-6-2024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42B5D-4301-0194-FA0C-4168FD71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58E78-386B-A8C3-2903-2B5B6637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81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74F68-5148-CD5C-DC10-12C8D9F2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8D9BC-FE8A-F76C-03F3-A60364B44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0CE36-9E3E-DCF5-8971-95DC5FD6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8-6-2024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F74E2-5286-8FD0-5ED9-0D4807F1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BD0FF-D6A5-ECA6-8381-526D98EC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26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1E5E2-F066-35B0-CE7E-726E94C17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73BE0-F7F3-189D-851C-25E8BFA71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2B060-FB53-E738-4ABB-8EE8F6D9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8-6-2024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426AC-1827-972B-CA5A-2AE10A90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5DCE4-F925-FCB2-343D-CCA2940D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74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D4199-F585-0D8B-09DE-218BD4F1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0F777-C032-70DD-5429-819890983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CD178-BEEB-AF4C-FD0B-627C8D412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8-6-2024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71C37-9FD4-5498-48DB-8FBC92A8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7C680-DCA2-4632-D6A1-A16C0D07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00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E6EC-2681-2315-4964-905D7566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22BEA-F36E-5813-AC3C-8707E5C5F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CEC1F-5481-885B-BFAF-DF7C94B0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8-6-2024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40D4-0100-C6EC-AA21-748037B2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98357-90DD-62F7-F3F3-5059CE07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91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9D77-1B9B-AD4E-9796-4C98DC35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994F8-A40D-7C1A-3E7E-76EFE68BB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2BA66-F762-BB8A-FE38-02437BA81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8E4B0-E5F1-8471-9D4E-55B07A76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8-6-2024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8347B-E256-E8FC-9DD0-C1B8A0CB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FB8E7-747A-059C-01DA-36BC171EA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21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28C1F-E9B9-0920-36DF-C3D6D8E6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23A71-300B-31E3-ED05-AFDFB503F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154E7-F51F-4FE8-6796-37E70554B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C946C-ED0B-5F93-AB5F-C27D5A45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E8080C-B83A-C243-280C-536CD3D3E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9416C9-48AA-3D24-DB82-031ECD52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8-6-2024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2C03C-EA82-4451-E10C-A6442DF5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6905EB-799E-0424-87E5-51A3763C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95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28C1F-E9B9-0920-36DF-C3D6D8E6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23A71-300B-31E3-ED05-AFDFB503F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4653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154E7-F51F-4FE8-6796-37E70554B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46539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C946C-ED0B-5F93-AB5F-C27D5A45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3301" y="1681163"/>
            <a:ext cx="34653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E8080C-B83A-C243-280C-536CD3D3E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3301" y="2505075"/>
            <a:ext cx="346539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9416C9-48AA-3D24-DB82-031ECD52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8-6-2024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2C03C-EA82-4451-E10C-A6442DF5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6905EB-799E-0424-87E5-51A3763C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A83A32A-ABFC-8F6F-89A8-CDF9C05123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6813" y="1681163"/>
            <a:ext cx="34653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F5B1E61-1DA0-43EA-FB0A-F7B6B00DD8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86813" y="2505075"/>
            <a:ext cx="346539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AED902D-00EA-FCA5-890F-C4F9F1F598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3301" y="1676502"/>
            <a:ext cx="34653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5FC5128-836A-7F53-E01B-2D22CA2000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63301" y="2500414"/>
            <a:ext cx="346539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18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5829-A24A-3716-D7D7-5ED6A21C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1EDDB1-8A91-523C-F214-7DE4F6851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8-6-2024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E2DFD3-6724-5DB8-4C3C-2D0D9830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20703-0AB6-D4FA-F225-1D11C0C0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03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D869B0-A05E-CBD9-4763-86FBB851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8-6-2024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8B8340-AE66-C6F5-0A17-FCAA0312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7F951-5B98-EE42-7860-EE58C972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69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B2761-1178-67CE-C11F-73C835D12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9D5BB-A805-C2FF-9C4E-9917A92DF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68631-BA9F-B63E-1905-3DAE06608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7A432-34BD-7517-1DDB-26A48948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88D-E4BC-49CA-9033-601655E24BFE}" type="datetimeFigureOut">
              <a:rPr lang="nl-NL" smtClean="0"/>
              <a:t>8-6-2024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2E35E-6424-EBC8-DA6B-96E10FDF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64CBD-AD16-F77A-A0EF-E8E330B1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EE4-BB64-4C83-ABD4-00302F818E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04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190EAC-693C-7D65-FD92-D2E624828571}"/>
              </a:ext>
            </a:extLst>
          </p:cNvPr>
          <p:cNvSpPr/>
          <p:nvPr userDrawn="1"/>
        </p:nvSpPr>
        <p:spPr>
          <a:xfrm>
            <a:off x="0" y="1"/>
            <a:ext cx="12192000" cy="1323973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FE84F1-4238-4DEC-01EF-F8FC67E06415}"/>
              </a:ext>
            </a:extLst>
          </p:cNvPr>
          <p:cNvSpPr/>
          <p:nvPr userDrawn="1"/>
        </p:nvSpPr>
        <p:spPr>
          <a:xfrm>
            <a:off x="0" y="6257925"/>
            <a:ext cx="12192000" cy="600074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BC661E-D1B0-5935-9DD9-31CECDE17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39967-2267-356E-D144-E40AB0276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2D9B7-F72C-331B-BED4-97223A3E7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E07C88D-E4BC-49CA-9033-601655E24BFE}" type="datetimeFigureOut">
              <a:rPr lang="nl-NL" smtClean="0"/>
              <a:pPr/>
              <a:t>8-6-2024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940DC-BC77-CDC7-34F3-D65521351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2CF7D-54A1-82CE-9218-0745D0F8C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37EEE4-BB64-4C83-ABD4-00302F818E78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ABB8179-DCB0-9E69-C6C1-896473256D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44" y="176989"/>
            <a:ext cx="1336712" cy="13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C0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07850-2F91-6FBA-7B9D-FB3C87CC9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/>
              <a:t>Coaching en Training</a:t>
            </a:r>
            <a:br>
              <a:rPr lang="nl-NL"/>
            </a:b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8C1F-2129-594B-FA43-2BF02DEA0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071816" y="3905413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/>
              <a:t>Rollen en verantwoordlijkheden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D5CCF67-1EEF-8A50-8195-D8A573C9C5BB}"/>
              </a:ext>
            </a:extLst>
          </p:cNvPr>
          <p:cNvSpPr txBox="1">
            <a:spLocks/>
          </p:cNvSpPr>
          <p:nvPr/>
        </p:nvSpPr>
        <p:spPr>
          <a:xfrm>
            <a:off x="2997263" y="803438"/>
            <a:ext cx="4584637" cy="811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950F8741-7F55-50DE-6600-CEEB1DAA176A}"/>
              </a:ext>
            </a:extLst>
          </p:cNvPr>
          <p:cNvSpPr/>
          <p:nvPr/>
        </p:nvSpPr>
        <p:spPr>
          <a:xfrm rot="435687">
            <a:off x="8155103" y="373716"/>
            <a:ext cx="3673503" cy="1084030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err="1">
                <a:solidFill>
                  <a:sysClr val="windowText" lastClr="000000"/>
                </a:solidFill>
              </a:rPr>
              <a:t>Work</a:t>
            </a:r>
            <a:r>
              <a:rPr lang="nl-NL" sz="3600">
                <a:solidFill>
                  <a:sysClr val="windowText" lastClr="000000"/>
                </a:solidFill>
              </a:rPr>
              <a:t> in </a:t>
            </a:r>
            <a:r>
              <a:rPr lang="nl-NL" sz="3600" err="1">
                <a:solidFill>
                  <a:sysClr val="windowText" lastClr="000000"/>
                </a:solidFill>
              </a:rPr>
              <a:t>progress</a:t>
            </a:r>
            <a:endParaRPr lang="nl-NL" sz="36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8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A70A-13AA-C09C-D515-4BBE707D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333720"/>
            <a:ext cx="10515600" cy="779463"/>
          </a:xfrm>
        </p:spPr>
        <p:txBody>
          <a:bodyPr/>
          <a:lstStyle/>
          <a:p>
            <a:r>
              <a:rPr lang="nl-NL"/>
              <a:t>Kom training geven!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154D3-6396-5AED-DCBC-D27F067A5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670" y="1825625"/>
            <a:ext cx="320202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 dirty="0"/>
              <a:t>Herken je jezelf hierin?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/>
              <a:t>betrokken bij de club?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/>
              <a:t>vind je hockey gaaf?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/>
              <a:t>wil je dat anderen ook leren?</a:t>
            </a:r>
          </a:p>
        </p:txBody>
      </p:sp>
      <p:pic>
        <p:nvPicPr>
          <p:cNvPr id="4" name="Picture 2" descr="Indian Maharadja Softshell Jack Dames">
            <a:extLst>
              <a:ext uri="{FF2B5EF4-FFF2-40B4-BE49-F238E27FC236}">
                <a16:creationId xmlns:a16="http://schemas.microsoft.com/office/drawing/2014/main" id="{3114D435-5861-2755-B831-86C78A8EA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88" y="3520937"/>
            <a:ext cx="2526272" cy="25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8E4C36-1A35-48E1-1C3E-5D85A7E05363}"/>
              </a:ext>
            </a:extLst>
          </p:cNvPr>
          <p:cNvSpPr txBox="1">
            <a:spLocks/>
          </p:cNvSpPr>
          <p:nvPr/>
        </p:nvSpPr>
        <p:spPr>
          <a:xfrm>
            <a:off x="9273138" y="1736173"/>
            <a:ext cx="3202021" cy="1841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l-NL" sz="1800" b="1" dirty="0"/>
              <a:t>En wil je ook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nl-NL" sz="1800" dirty="0"/>
              <a:t>een stoere HCC trainersjas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nl-NL" sz="1800" dirty="0"/>
              <a:t>een opleiding tot trainer krijgen</a:t>
            </a:r>
          </a:p>
          <a:p>
            <a:pPr marL="0" indent="0">
              <a:buClr>
                <a:srgbClr val="92D050"/>
              </a:buClr>
              <a:buNone/>
            </a:pPr>
            <a:endParaRPr lang="nl-NL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377B81-7FE5-8670-4B5C-2B4BFEAE0C75}"/>
              </a:ext>
            </a:extLst>
          </p:cNvPr>
          <p:cNvSpPr txBox="1">
            <a:spLocks/>
          </p:cNvSpPr>
          <p:nvPr/>
        </p:nvSpPr>
        <p:spPr>
          <a:xfrm>
            <a:off x="5992785" y="3657940"/>
            <a:ext cx="3618575" cy="1943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l-NL" sz="1800" b="1" dirty="0"/>
              <a:t>Wij regelen</a:t>
            </a:r>
          </a:p>
          <a:p>
            <a:pPr>
              <a:buClr>
                <a:srgbClr val="0069B4"/>
              </a:buClr>
            </a:pPr>
            <a:r>
              <a:rPr lang="nl-NL" sz="1800" dirty="0"/>
              <a:t>Standaard trainingsmateriaal</a:t>
            </a:r>
          </a:p>
          <a:p>
            <a:pPr>
              <a:buClr>
                <a:srgbClr val="0069B4"/>
              </a:buClr>
            </a:pPr>
            <a:r>
              <a:rPr lang="nl-NL" sz="1800" dirty="0"/>
              <a:t>Een vraagbaak</a:t>
            </a:r>
          </a:p>
          <a:p>
            <a:pPr>
              <a:buClr>
                <a:srgbClr val="0069B4"/>
              </a:buClr>
            </a:pPr>
            <a:r>
              <a:rPr lang="nl-NL" sz="1800" dirty="0"/>
              <a:t>Standaard rijschema’s </a:t>
            </a: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1670EB95-DFCA-EE54-4974-DB3E788AD06F}"/>
              </a:ext>
            </a:extLst>
          </p:cNvPr>
          <p:cNvSpPr/>
          <p:nvPr/>
        </p:nvSpPr>
        <p:spPr>
          <a:xfrm rot="435687">
            <a:off x="785140" y="2421307"/>
            <a:ext cx="3550466" cy="1934064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ysClr val="windowText" lastClr="000000"/>
                </a:solidFill>
              </a:rPr>
              <a:t>Flyer als reclame in de app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34713868-9506-A614-898A-E7C062B8CDAC}"/>
              </a:ext>
            </a:extLst>
          </p:cNvPr>
          <p:cNvSpPr/>
          <p:nvPr/>
        </p:nvSpPr>
        <p:spPr>
          <a:xfrm rot="21318172">
            <a:off x="6128885" y="5418305"/>
            <a:ext cx="3550466" cy="1327958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ysClr val="windowText" lastClr="000000"/>
                </a:solidFill>
              </a:rPr>
              <a:t>Meld je aan via </a:t>
            </a:r>
            <a:br>
              <a:rPr lang="nl-NL" sz="3200" dirty="0">
                <a:solidFill>
                  <a:sysClr val="windowText" lastClr="000000"/>
                </a:solidFill>
              </a:rPr>
            </a:br>
            <a:r>
              <a:rPr lang="nl-NL" sz="3200" dirty="0">
                <a:solidFill>
                  <a:sysClr val="windowText" lastClr="000000"/>
                </a:solidFill>
              </a:rPr>
              <a:t>hto@hccatwyck.nl</a:t>
            </a:r>
          </a:p>
        </p:txBody>
      </p:sp>
    </p:spTree>
    <p:extLst>
      <p:ext uri="{BB962C8B-B14F-4D97-AF65-F5344CB8AC3E}">
        <p14:creationId xmlns:p14="http://schemas.microsoft.com/office/powerpoint/2010/main" val="336022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446F-BF17-C3A6-4C69-7A2B4E52D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Begeleiding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D3A8E-3A47-14CC-70E0-52ED8FA97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Niet ieder team hoeft het wiel uit te vinden.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Alle trainers &amp; coaches krijgen een passende opleiding:</a:t>
            </a:r>
          </a:p>
          <a:p>
            <a:r>
              <a:rPr lang="nl-NL" dirty="0"/>
              <a:t>HT1 of HT2</a:t>
            </a:r>
          </a:p>
          <a:p>
            <a:r>
              <a:rPr lang="nl-NL" dirty="0"/>
              <a:t>Train de trainer </a:t>
            </a:r>
          </a:p>
          <a:p>
            <a:r>
              <a:rPr lang="nl-NL" dirty="0"/>
              <a:t>Voor breedte teams: Standaard trainingsplan en oefeningen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Teammanagers en coaches krijgen </a:t>
            </a:r>
          </a:p>
          <a:p>
            <a:r>
              <a:rPr lang="nl-NL" dirty="0"/>
              <a:t>Standaard rijschema’s, templates voor wissels, barouders</a:t>
            </a:r>
          </a:p>
          <a:p>
            <a:r>
              <a:rPr lang="nl-NL" dirty="0"/>
              <a:t>Voorbeeld teksten en communicatie richting ouders en spelers</a:t>
            </a:r>
          </a:p>
          <a:p>
            <a:r>
              <a:rPr lang="nl-NL" dirty="0"/>
              <a:t>Toegang tot appgroep voor vragen</a:t>
            </a:r>
          </a:p>
        </p:txBody>
      </p:sp>
    </p:spTree>
    <p:extLst>
      <p:ext uri="{BB962C8B-B14F-4D97-AF65-F5344CB8AC3E}">
        <p14:creationId xmlns:p14="http://schemas.microsoft.com/office/powerpoint/2010/main" val="93053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367E-CAED-EA5B-136A-607D7D59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Manager	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75E6FA-B753-7DCF-D2ED-19917C5A949B}"/>
              </a:ext>
            </a:extLst>
          </p:cNvPr>
          <p:cNvGrpSpPr/>
          <p:nvPr/>
        </p:nvGrpSpPr>
        <p:grpSpPr>
          <a:xfrm>
            <a:off x="485773" y="1929341"/>
            <a:ext cx="5381626" cy="1209298"/>
            <a:chOff x="485773" y="1929341"/>
            <a:chExt cx="5381626" cy="120929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6EBC779-1AED-5A20-C007-D39781640762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Beschrijving</a:t>
              </a:r>
              <a:endParaRPr lang="nl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2640D1-0449-940C-6324-52B9A998AD9F}"/>
                </a:ext>
              </a:extLst>
            </p:cNvPr>
            <p:cNvSpPr/>
            <p:nvPr/>
          </p:nvSpPr>
          <p:spPr>
            <a:xfrm>
              <a:off x="485773" y="2253190"/>
              <a:ext cx="5381626" cy="88544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Organisatorische zaken regelen: wedstrijd schema, rijbeurten, bardienst, teamuitje, afmeldingen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BCECD7-BC91-7A28-EC8C-D236D703A22C}"/>
              </a:ext>
            </a:extLst>
          </p:cNvPr>
          <p:cNvGrpSpPr/>
          <p:nvPr/>
        </p:nvGrpSpPr>
        <p:grpSpPr>
          <a:xfrm>
            <a:off x="485773" y="3326234"/>
            <a:ext cx="5381626" cy="2522116"/>
            <a:chOff x="485773" y="1929341"/>
            <a:chExt cx="5381626" cy="25221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7CB293-0E6A-2F0D-7538-5225F7274612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Taken </a:t>
              </a:r>
              <a:endParaRPr lang="nl-N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A06061-77C9-F1F0-A420-F2A0E5808D45}"/>
                </a:ext>
              </a:extLst>
            </p:cNvPr>
            <p:cNvSpPr/>
            <p:nvPr/>
          </p:nvSpPr>
          <p:spPr>
            <a:xfrm>
              <a:off x="485773" y="2253190"/>
              <a:ext cx="5381626" cy="2198267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Schema’s (rij, bar, fruit): Bij ieder (deelseizoen) start een schema maken om te zorgen dat alle taken evenredig verdeeld worden. 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Afmeldingen: Afmeldingen noteren en bijhouden. Bij teveel afmeldingen 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Oefenwedstrijden, toernooitjes organiseren.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Contactpersoon richting lijnorganisatie en andere teams.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0D64B8-DF5D-C070-5756-5FEE1ECBE11A}"/>
              </a:ext>
            </a:extLst>
          </p:cNvPr>
          <p:cNvGrpSpPr/>
          <p:nvPr/>
        </p:nvGrpSpPr>
        <p:grpSpPr>
          <a:xfrm>
            <a:off x="6324600" y="1929341"/>
            <a:ext cx="5381626" cy="1209298"/>
            <a:chOff x="485773" y="1929341"/>
            <a:chExt cx="5381626" cy="12092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B17B3B-E814-4C96-224A-A771F14315B4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Ondersteuning vanuit vereniging</a:t>
              </a:r>
              <a:endParaRPr lang="nl-N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3503F7-0498-A052-F0CF-10F4024036FF}"/>
                </a:ext>
              </a:extLst>
            </p:cNvPr>
            <p:cNvSpPr/>
            <p:nvPr/>
          </p:nvSpPr>
          <p:spPr>
            <a:xfrm>
              <a:off x="485773" y="2253190"/>
              <a:ext cx="5381626" cy="88544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Standaard schema’s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Contactpersoon bij vragen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34E2A6-67C6-2E8F-CDAA-FF29CADDF3DE}"/>
              </a:ext>
            </a:extLst>
          </p:cNvPr>
          <p:cNvGrpSpPr/>
          <p:nvPr/>
        </p:nvGrpSpPr>
        <p:grpSpPr>
          <a:xfrm>
            <a:off x="6324600" y="3326234"/>
            <a:ext cx="5381626" cy="1209298"/>
            <a:chOff x="485773" y="1929341"/>
            <a:chExt cx="5381626" cy="120929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D58F94-4301-17E9-2AA4-F59886A3D17F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Voorwaarden</a:t>
              </a:r>
              <a:endParaRPr lang="nl-NL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FF258E-5650-1C35-1871-5A0A01D5ED1E}"/>
                </a:ext>
              </a:extLst>
            </p:cNvPr>
            <p:cNvSpPr/>
            <p:nvPr/>
          </p:nvSpPr>
          <p:spPr>
            <a:xfrm>
              <a:off x="485773" y="2253190"/>
              <a:ext cx="5381626" cy="88544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Een volwassen persoon met enig organisatorische en communicatieve vaardigheden</a:t>
              </a:r>
            </a:p>
          </p:txBody>
        </p:sp>
      </p:grp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F36DDDF1-EE7E-336F-9497-13971358D507}"/>
              </a:ext>
            </a:extLst>
          </p:cNvPr>
          <p:cNvSpPr/>
          <p:nvPr/>
        </p:nvSpPr>
        <p:spPr>
          <a:xfrm rot="435687">
            <a:off x="5737579" y="227814"/>
            <a:ext cx="3673503" cy="1084030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>
                <a:solidFill>
                  <a:sysClr val="windowText" lastClr="000000"/>
                </a:solidFill>
              </a:rPr>
              <a:t>Aanvullingen welkom</a:t>
            </a:r>
          </a:p>
        </p:txBody>
      </p:sp>
    </p:spTree>
    <p:extLst>
      <p:ext uri="{BB962C8B-B14F-4D97-AF65-F5344CB8AC3E}">
        <p14:creationId xmlns:p14="http://schemas.microsoft.com/office/powerpoint/2010/main" val="873993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367E-CAED-EA5B-136A-607D7D59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Coach	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75E6FA-B753-7DCF-D2ED-19917C5A949B}"/>
              </a:ext>
            </a:extLst>
          </p:cNvPr>
          <p:cNvGrpSpPr/>
          <p:nvPr/>
        </p:nvGrpSpPr>
        <p:grpSpPr>
          <a:xfrm>
            <a:off x="485773" y="1929341"/>
            <a:ext cx="5381626" cy="1209298"/>
            <a:chOff x="485773" y="1929341"/>
            <a:chExt cx="5381626" cy="120929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6EBC779-1AED-5A20-C007-D39781640762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Beschrijving</a:t>
              </a:r>
              <a:endParaRPr lang="nl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2640D1-0449-940C-6324-52B9A998AD9F}"/>
                </a:ext>
              </a:extLst>
            </p:cNvPr>
            <p:cNvSpPr/>
            <p:nvPr/>
          </p:nvSpPr>
          <p:spPr>
            <a:xfrm>
              <a:off x="485773" y="2253190"/>
              <a:ext cx="5381626" cy="88544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>
                  <a:solidFill>
                    <a:schemeClr val="accent1">
                      <a:lumMod val="50000"/>
                    </a:schemeClr>
                  </a:solidFill>
                </a:rPr>
                <a:t>De coach zorgt voor een goed verloop van de wedstrijd.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BCECD7-BC91-7A28-EC8C-D236D703A22C}"/>
              </a:ext>
            </a:extLst>
          </p:cNvPr>
          <p:cNvGrpSpPr/>
          <p:nvPr/>
        </p:nvGrpSpPr>
        <p:grpSpPr>
          <a:xfrm>
            <a:off x="485773" y="3326234"/>
            <a:ext cx="5381626" cy="2522116"/>
            <a:chOff x="485773" y="1929341"/>
            <a:chExt cx="5381626" cy="25221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7CB293-0E6A-2F0D-7538-5225F7274612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Taken </a:t>
              </a:r>
              <a:endParaRPr lang="nl-N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A06061-77C9-F1F0-A420-F2A0E5808D45}"/>
                </a:ext>
              </a:extLst>
            </p:cNvPr>
            <p:cNvSpPr/>
            <p:nvPr/>
          </p:nvSpPr>
          <p:spPr>
            <a:xfrm>
              <a:off x="485773" y="2253190"/>
              <a:ext cx="5381626" cy="2198267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Opstelling.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>
                  <a:solidFill>
                    <a:schemeClr val="accent1">
                      <a:lumMod val="50000"/>
                    </a:schemeClr>
                  </a:solidFill>
                </a:rPr>
                <a:t>Wisselschema.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Sturing van team in het veld.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Contact met de coach van de tegenpartij.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0D64B8-DF5D-C070-5756-5FEE1ECBE11A}"/>
              </a:ext>
            </a:extLst>
          </p:cNvPr>
          <p:cNvGrpSpPr/>
          <p:nvPr/>
        </p:nvGrpSpPr>
        <p:grpSpPr>
          <a:xfrm>
            <a:off x="6324600" y="1929341"/>
            <a:ext cx="5381626" cy="1209298"/>
            <a:chOff x="485773" y="1929341"/>
            <a:chExt cx="5381626" cy="12092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B17B3B-E814-4C96-224A-A771F14315B4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Ondersteuning vanuit vereniging</a:t>
              </a:r>
              <a:endParaRPr lang="nl-N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3503F7-0498-A052-F0CF-10F4024036FF}"/>
                </a:ext>
              </a:extLst>
            </p:cNvPr>
            <p:cNvSpPr/>
            <p:nvPr/>
          </p:nvSpPr>
          <p:spPr>
            <a:xfrm>
              <a:off x="485773" y="2253190"/>
              <a:ext cx="5381626" cy="88544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Contactpersoon bij vragen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Basisopleiding Training Geven &amp; Coachen in September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34E2A6-67C6-2E8F-CDAA-FF29CADDF3DE}"/>
              </a:ext>
            </a:extLst>
          </p:cNvPr>
          <p:cNvGrpSpPr/>
          <p:nvPr/>
        </p:nvGrpSpPr>
        <p:grpSpPr>
          <a:xfrm>
            <a:off x="6324600" y="3326234"/>
            <a:ext cx="5381626" cy="1209298"/>
            <a:chOff x="485773" y="1929341"/>
            <a:chExt cx="5381626" cy="120929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D58F94-4301-17E9-2AA4-F59886A3D17F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Voorwaarden</a:t>
              </a:r>
              <a:endParaRPr lang="nl-NL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FF258E-5650-1C35-1871-5A0A01D5ED1E}"/>
                </a:ext>
              </a:extLst>
            </p:cNvPr>
            <p:cNvSpPr/>
            <p:nvPr/>
          </p:nvSpPr>
          <p:spPr>
            <a:xfrm>
              <a:off x="485773" y="2253190"/>
              <a:ext cx="5381626" cy="88544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Basisopleiding Training Geven &amp; Coachen</a:t>
              </a:r>
              <a:b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</a:br>
              <a:endParaRPr lang="nl-NL" sz="18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AD0A5B7A-5840-BC83-601E-49C7D0BCD36B}"/>
              </a:ext>
            </a:extLst>
          </p:cNvPr>
          <p:cNvSpPr/>
          <p:nvPr/>
        </p:nvSpPr>
        <p:spPr>
          <a:xfrm rot="435687">
            <a:off x="5737579" y="227814"/>
            <a:ext cx="3673503" cy="1084030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>
                <a:solidFill>
                  <a:sysClr val="windowText" lastClr="000000"/>
                </a:solidFill>
              </a:rPr>
              <a:t>Aanvullingen welkom</a:t>
            </a:r>
          </a:p>
        </p:txBody>
      </p:sp>
    </p:spTree>
    <p:extLst>
      <p:ext uri="{BB962C8B-B14F-4D97-AF65-F5344CB8AC3E}">
        <p14:creationId xmlns:p14="http://schemas.microsoft.com/office/powerpoint/2010/main" val="2873360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367E-CAED-EA5B-136A-607D7D59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Trainer	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75E6FA-B753-7DCF-D2ED-19917C5A949B}"/>
              </a:ext>
            </a:extLst>
          </p:cNvPr>
          <p:cNvGrpSpPr/>
          <p:nvPr/>
        </p:nvGrpSpPr>
        <p:grpSpPr>
          <a:xfrm>
            <a:off x="485773" y="1929341"/>
            <a:ext cx="5381626" cy="1209298"/>
            <a:chOff x="485773" y="1929341"/>
            <a:chExt cx="5381626" cy="120929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6EBC779-1AED-5A20-C007-D39781640762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Beschrijving</a:t>
              </a:r>
              <a:endParaRPr lang="nl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2640D1-0449-940C-6324-52B9A998AD9F}"/>
                </a:ext>
              </a:extLst>
            </p:cNvPr>
            <p:cNvSpPr/>
            <p:nvPr/>
          </p:nvSpPr>
          <p:spPr>
            <a:xfrm>
              <a:off x="485773" y="2253190"/>
              <a:ext cx="5381626" cy="88544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/>
                <a:t>De trainer zorgt voor de opleiding van de spelers.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BCECD7-BC91-7A28-EC8C-D236D703A22C}"/>
              </a:ext>
            </a:extLst>
          </p:cNvPr>
          <p:cNvGrpSpPr/>
          <p:nvPr/>
        </p:nvGrpSpPr>
        <p:grpSpPr>
          <a:xfrm>
            <a:off x="485773" y="3326234"/>
            <a:ext cx="5381626" cy="2522116"/>
            <a:chOff x="485773" y="1929341"/>
            <a:chExt cx="5381626" cy="25221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7CB293-0E6A-2F0D-7538-5225F7274612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Taken </a:t>
              </a:r>
              <a:endParaRPr lang="nl-N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A06061-77C9-F1F0-A420-F2A0E5808D45}"/>
                </a:ext>
              </a:extLst>
            </p:cNvPr>
            <p:cNvSpPr/>
            <p:nvPr/>
          </p:nvSpPr>
          <p:spPr>
            <a:xfrm>
              <a:off x="485773" y="2253190"/>
              <a:ext cx="5381626" cy="2198267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Training voorbereiden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>
                  <a:solidFill>
                    <a:schemeClr val="accent1">
                      <a:lumMod val="50000"/>
                    </a:schemeClr>
                  </a:solidFill>
                </a:rPr>
                <a:t>Training geven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Spelers begeleiden in hun speltechniek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0D64B8-DF5D-C070-5756-5FEE1ECBE11A}"/>
              </a:ext>
            </a:extLst>
          </p:cNvPr>
          <p:cNvGrpSpPr/>
          <p:nvPr/>
        </p:nvGrpSpPr>
        <p:grpSpPr>
          <a:xfrm>
            <a:off x="6324600" y="1929341"/>
            <a:ext cx="5381626" cy="2137833"/>
            <a:chOff x="485773" y="1929341"/>
            <a:chExt cx="5381626" cy="213783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B17B3B-E814-4C96-224A-A771F14315B4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Ondersteuning vanuit vereniging</a:t>
              </a:r>
              <a:endParaRPr lang="nl-N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3503F7-0498-A052-F0CF-10F4024036FF}"/>
                </a:ext>
              </a:extLst>
            </p:cNvPr>
            <p:cNvSpPr/>
            <p:nvPr/>
          </p:nvSpPr>
          <p:spPr>
            <a:xfrm>
              <a:off x="485773" y="2253189"/>
              <a:ext cx="5381626" cy="1813985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Standaard trainingsplan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>
                  <a:solidFill>
                    <a:schemeClr val="accent1">
                      <a:lumMod val="50000"/>
                    </a:schemeClr>
                  </a:solidFill>
                </a:rPr>
                <a:t>Train de trainer begeleiding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Breedte teams: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Basisopleiding Training Geven &amp; Coachen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Selectie Teams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Hockey Trainer 2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tabLst/>
                <a:defRPr/>
              </a:pPr>
              <a:endParaRPr lang="nl-NL" sz="18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34E2A6-67C6-2E8F-CDAA-FF29CADDF3DE}"/>
              </a:ext>
            </a:extLst>
          </p:cNvPr>
          <p:cNvGrpSpPr/>
          <p:nvPr/>
        </p:nvGrpSpPr>
        <p:grpSpPr>
          <a:xfrm>
            <a:off x="6324600" y="4258867"/>
            <a:ext cx="5381626" cy="1589483"/>
            <a:chOff x="485773" y="2043641"/>
            <a:chExt cx="5381626" cy="15894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D58F94-4301-17E9-2AA4-F59886A3D17F}"/>
                </a:ext>
              </a:extLst>
            </p:cNvPr>
            <p:cNvSpPr/>
            <p:nvPr/>
          </p:nvSpPr>
          <p:spPr>
            <a:xfrm>
              <a:off x="485773" y="20436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Voorwaarden</a:t>
              </a:r>
              <a:endParaRPr lang="nl-NL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FF258E-5650-1C35-1871-5A0A01D5ED1E}"/>
                </a:ext>
              </a:extLst>
            </p:cNvPr>
            <p:cNvSpPr/>
            <p:nvPr/>
          </p:nvSpPr>
          <p:spPr>
            <a:xfrm>
              <a:off x="485773" y="2367490"/>
              <a:ext cx="5381626" cy="1265634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Breedte teams: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Basisopleiding Training Geven &amp; Coachen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Selectie Teams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Hockey Trainer 2</a:t>
              </a:r>
            </a:p>
          </p:txBody>
        </p:sp>
      </p:grp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F35F44EB-9714-8566-0D40-80FCBA53E352}"/>
              </a:ext>
            </a:extLst>
          </p:cNvPr>
          <p:cNvSpPr/>
          <p:nvPr/>
        </p:nvSpPr>
        <p:spPr>
          <a:xfrm rot="435687">
            <a:off x="5737579" y="227814"/>
            <a:ext cx="3673503" cy="1084030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>
                <a:solidFill>
                  <a:sysClr val="windowText" lastClr="000000"/>
                </a:solidFill>
              </a:rPr>
              <a:t>Aanvullingen welkom</a:t>
            </a:r>
          </a:p>
        </p:txBody>
      </p:sp>
    </p:spTree>
    <p:extLst>
      <p:ext uri="{BB962C8B-B14F-4D97-AF65-F5344CB8AC3E}">
        <p14:creationId xmlns:p14="http://schemas.microsoft.com/office/powerpoint/2010/main" val="3429812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367E-CAED-EA5B-136A-607D7D59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Trainings-begeleiding</a:t>
            </a:r>
            <a:r>
              <a:rPr lang="nl-NL" b="1"/>
              <a:t>	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75E6FA-B753-7DCF-D2ED-19917C5A949B}"/>
              </a:ext>
            </a:extLst>
          </p:cNvPr>
          <p:cNvGrpSpPr/>
          <p:nvPr/>
        </p:nvGrpSpPr>
        <p:grpSpPr>
          <a:xfrm>
            <a:off x="485773" y="1929341"/>
            <a:ext cx="5381626" cy="1209298"/>
            <a:chOff x="485773" y="1929341"/>
            <a:chExt cx="5381626" cy="120929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6EBC779-1AED-5A20-C007-D39781640762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Beschrijving</a:t>
              </a:r>
              <a:endParaRPr lang="nl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2640D1-0449-940C-6324-52B9A998AD9F}"/>
                </a:ext>
              </a:extLst>
            </p:cNvPr>
            <p:cNvSpPr/>
            <p:nvPr/>
          </p:nvSpPr>
          <p:spPr>
            <a:xfrm>
              <a:off x="485773" y="2253190"/>
              <a:ext cx="5381626" cy="88544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In veel </a:t>
              </a:r>
              <a:r>
                <a:rPr lang="nl-NL" sz="1800" err="1">
                  <a:solidFill>
                    <a:schemeClr val="accent1">
                      <a:lumMod val="50000"/>
                    </a:schemeClr>
                  </a:solidFill>
                </a:rPr>
                <a:t>jeugd-teams</a:t>
              </a: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 zijn de spelers in de puberende leeftijd. De trainings-begeleiding zorgt voor de pedagogische en sturende kant.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BCECD7-BC91-7A28-EC8C-D236D703A22C}"/>
              </a:ext>
            </a:extLst>
          </p:cNvPr>
          <p:cNvGrpSpPr/>
          <p:nvPr/>
        </p:nvGrpSpPr>
        <p:grpSpPr>
          <a:xfrm>
            <a:off x="485773" y="3326234"/>
            <a:ext cx="5381626" cy="2522116"/>
            <a:chOff x="485773" y="1929341"/>
            <a:chExt cx="5381626" cy="25221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7CB293-0E6A-2F0D-7538-5225F7274612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Taken </a:t>
              </a:r>
              <a:endParaRPr lang="nl-N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A06061-77C9-F1F0-A420-F2A0E5808D45}"/>
                </a:ext>
              </a:extLst>
            </p:cNvPr>
            <p:cNvSpPr/>
            <p:nvPr/>
          </p:nvSpPr>
          <p:spPr>
            <a:xfrm>
              <a:off x="485773" y="2253190"/>
              <a:ext cx="5381626" cy="2198267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Spelers begeleiden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nl-NL" err="1">
                  <a:solidFill>
                    <a:schemeClr val="accent1">
                      <a:lumMod val="50000"/>
                    </a:schemeClr>
                  </a:solidFill>
                </a:rPr>
                <a:t>Backup</a:t>
              </a:r>
              <a:r>
                <a:rPr lang="nl-NL">
                  <a:solidFill>
                    <a:schemeClr val="accent1">
                      <a:lumMod val="50000"/>
                    </a:schemeClr>
                  </a:solidFill>
                </a:rPr>
                <a:t> voor trainer</a:t>
              </a:r>
              <a:endParaRPr lang="nl-NL" sz="18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0D64B8-DF5D-C070-5756-5FEE1ECBE11A}"/>
              </a:ext>
            </a:extLst>
          </p:cNvPr>
          <p:cNvGrpSpPr/>
          <p:nvPr/>
        </p:nvGrpSpPr>
        <p:grpSpPr>
          <a:xfrm>
            <a:off x="6324600" y="1929341"/>
            <a:ext cx="5381626" cy="1209299"/>
            <a:chOff x="485773" y="1929341"/>
            <a:chExt cx="5381626" cy="12092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B17B3B-E814-4C96-224A-A771F14315B4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Ondersteuning vanuit vereniging</a:t>
              </a:r>
              <a:endParaRPr lang="nl-N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3503F7-0498-A052-F0CF-10F4024036FF}"/>
                </a:ext>
              </a:extLst>
            </p:cNvPr>
            <p:cNvSpPr/>
            <p:nvPr/>
          </p:nvSpPr>
          <p:spPr>
            <a:xfrm>
              <a:off x="485773" y="2253190"/>
              <a:ext cx="5381626" cy="88545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Basisopleiding Training Geven &amp; Coachen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34E2A6-67C6-2E8F-CDAA-FF29CADDF3DE}"/>
              </a:ext>
            </a:extLst>
          </p:cNvPr>
          <p:cNvGrpSpPr/>
          <p:nvPr/>
        </p:nvGrpSpPr>
        <p:grpSpPr>
          <a:xfrm>
            <a:off x="6324600" y="3317900"/>
            <a:ext cx="5381626" cy="1589483"/>
            <a:chOff x="485773" y="2043641"/>
            <a:chExt cx="5381626" cy="15894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D58F94-4301-17E9-2AA4-F59886A3D17F}"/>
                </a:ext>
              </a:extLst>
            </p:cNvPr>
            <p:cNvSpPr/>
            <p:nvPr/>
          </p:nvSpPr>
          <p:spPr>
            <a:xfrm>
              <a:off x="485773" y="20436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Voorwaarden</a:t>
              </a:r>
              <a:endParaRPr lang="nl-NL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FF258E-5650-1C35-1871-5A0A01D5ED1E}"/>
                </a:ext>
              </a:extLst>
            </p:cNvPr>
            <p:cNvSpPr/>
            <p:nvPr/>
          </p:nvSpPr>
          <p:spPr>
            <a:xfrm>
              <a:off x="485773" y="2367490"/>
              <a:ext cx="5381626" cy="1265634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tabLst/>
                <a:defRPr/>
              </a:pPr>
              <a:r>
                <a:rPr lang="nl-NL" sz="1800">
                  <a:solidFill>
                    <a:schemeClr val="accent1">
                      <a:lumMod val="50000"/>
                    </a:schemeClr>
                  </a:solidFill>
                </a:rPr>
                <a:t>Een volwassen persoon met enig pedagogische en communicatieve vaardigheden</a:t>
              </a:r>
            </a:p>
          </p:txBody>
        </p:sp>
      </p:grp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B75A167A-48EC-18FF-041D-FE35C207EE35}"/>
              </a:ext>
            </a:extLst>
          </p:cNvPr>
          <p:cNvSpPr/>
          <p:nvPr/>
        </p:nvSpPr>
        <p:spPr>
          <a:xfrm rot="435687">
            <a:off x="5737579" y="227814"/>
            <a:ext cx="3673503" cy="1084030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>
                <a:solidFill>
                  <a:sysClr val="windowText" lastClr="000000"/>
                </a:solidFill>
              </a:rPr>
              <a:t>Aanvullingen welkom</a:t>
            </a:r>
          </a:p>
        </p:txBody>
      </p:sp>
    </p:spTree>
    <p:extLst>
      <p:ext uri="{BB962C8B-B14F-4D97-AF65-F5344CB8AC3E}">
        <p14:creationId xmlns:p14="http://schemas.microsoft.com/office/powerpoint/2010/main" val="1729364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367E-CAED-EA5B-136A-607D7D59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Lijn coördinator</a:t>
            </a:r>
            <a:r>
              <a:rPr lang="nl-NL" b="1"/>
              <a:t>	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75E6FA-B753-7DCF-D2ED-19917C5A949B}"/>
              </a:ext>
            </a:extLst>
          </p:cNvPr>
          <p:cNvGrpSpPr/>
          <p:nvPr/>
        </p:nvGrpSpPr>
        <p:grpSpPr>
          <a:xfrm>
            <a:off x="485773" y="1929341"/>
            <a:ext cx="5381626" cy="1209298"/>
            <a:chOff x="485773" y="1929341"/>
            <a:chExt cx="5381626" cy="120929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6EBC779-1AED-5A20-C007-D39781640762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Beschrijving</a:t>
              </a:r>
              <a:endParaRPr lang="nl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2640D1-0449-940C-6324-52B9A998AD9F}"/>
                </a:ext>
              </a:extLst>
            </p:cNvPr>
            <p:cNvSpPr/>
            <p:nvPr/>
          </p:nvSpPr>
          <p:spPr>
            <a:xfrm>
              <a:off x="485773" y="2253190"/>
              <a:ext cx="5381626" cy="88544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nl-NL" sz="18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BCECD7-BC91-7A28-EC8C-D236D703A22C}"/>
              </a:ext>
            </a:extLst>
          </p:cNvPr>
          <p:cNvGrpSpPr/>
          <p:nvPr/>
        </p:nvGrpSpPr>
        <p:grpSpPr>
          <a:xfrm>
            <a:off x="485773" y="3326234"/>
            <a:ext cx="5381626" cy="2522116"/>
            <a:chOff x="485773" y="1929341"/>
            <a:chExt cx="5381626" cy="25221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7CB293-0E6A-2F0D-7538-5225F7274612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Taken </a:t>
              </a:r>
              <a:endParaRPr lang="nl-N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A06061-77C9-F1F0-A420-F2A0E5808D45}"/>
                </a:ext>
              </a:extLst>
            </p:cNvPr>
            <p:cNvSpPr/>
            <p:nvPr/>
          </p:nvSpPr>
          <p:spPr>
            <a:xfrm>
              <a:off x="485773" y="2253190"/>
              <a:ext cx="5381626" cy="2198267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endParaRPr lang="nl-NL" sz="18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0D64B8-DF5D-C070-5756-5FEE1ECBE11A}"/>
              </a:ext>
            </a:extLst>
          </p:cNvPr>
          <p:cNvGrpSpPr/>
          <p:nvPr/>
        </p:nvGrpSpPr>
        <p:grpSpPr>
          <a:xfrm>
            <a:off x="6324600" y="1929341"/>
            <a:ext cx="5381626" cy="1209299"/>
            <a:chOff x="485773" y="1929341"/>
            <a:chExt cx="5381626" cy="12092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B17B3B-E814-4C96-224A-A771F14315B4}"/>
                </a:ext>
              </a:extLst>
            </p:cNvPr>
            <p:cNvSpPr/>
            <p:nvPr/>
          </p:nvSpPr>
          <p:spPr>
            <a:xfrm>
              <a:off x="485773" y="19293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Ondersteuning vanuit vereniging</a:t>
              </a:r>
              <a:endParaRPr lang="nl-N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3503F7-0498-A052-F0CF-10F4024036FF}"/>
                </a:ext>
              </a:extLst>
            </p:cNvPr>
            <p:cNvSpPr/>
            <p:nvPr/>
          </p:nvSpPr>
          <p:spPr>
            <a:xfrm>
              <a:off x="485773" y="2253190"/>
              <a:ext cx="5381626" cy="88545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lang="nl-NL" sz="18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34E2A6-67C6-2E8F-CDAA-FF29CADDF3DE}"/>
              </a:ext>
            </a:extLst>
          </p:cNvPr>
          <p:cNvGrpSpPr/>
          <p:nvPr/>
        </p:nvGrpSpPr>
        <p:grpSpPr>
          <a:xfrm>
            <a:off x="6324600" y="3317900"/>
            <a:ext cx="5381626" cy="1589483"/>
            <a:chOff x="485773" y="2043641"/>
            <a:chExt cx="5381626" cy="15894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D58F94-4301-17E9-2AA4-F59886A3D17F}"/>
                </a:ext>
              </a:extLst>
            </p:cNvPr>
            <p:cNvSpPr/>
            <p:nvPr/>
          </p:nvSpPr>
          <p:spPr>
            <a:xfrm>
              <a:off x="485773" y="2043641"/>
              <a:ext cx="5381626" cy="323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/>
                <a:t>Voorwaarden</a:t>
              </a:r>
              <a:endParaRPr lang="nl-NL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FF258E-5650-1C35-1871-5A0A01D5ED1E}"/>
                </a:ext>
              </a:extLst>
            </p:cNvPr>
            <p:cNvSpPr/>
            <p:nvPr/>
          </p:nvSpPr>
          <p:spPr>
            <a:xfrm>
              <a:off x="485773" y="2367490"/>
              <a:ext cx="5381626" cy="1265634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t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tabLst/>
                <a:defRPr/>
              </a:pPr>
              <a:endParaRPr lang="nl-NL" sz="18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3A75E5C9-9B79-5685-423D-05A2E4A7E63E}"/>
              </a:ext>
            </a:extLst>
          </p:cNvPr>
          <p:cNvSpPr/>
          <p:nvPr/>
        </p:nvSpPr>
        <p:spPr>
          <a:xfrm rot="435687">
            <a:off x="5737579" y="227814"/>
            <a:ext cx="3673503" cy="1084030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>
                <a:solidFill>
                  <a:sysClr val="windowText" lastClr="000000"/>
                </a:solidFill>
              </a:rPr>
              <a:t>Aanvullingen welkom</a:t>
            </a:r>
          </a:p>
        </p:txBody>
      </p:sp>
    </p:spTree>
    <p:extLst>
      <p:ext uri="{BB962C8B-B14F-4D97-AF65-F5344CB8AC3E}">
        <p14:creationId xmlns:p14="http://schemas.microsoft.com/office/powerpoint/2010/main" val="1193609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3A1D-3290-7F76-D77F-EA9175D06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B717F-B3BC-0E5D-8ACA-2F9509576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05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4F36-6571-B68B-932D-A912F776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3"/>
          </a:xfrm>
        </p:spPr>
        <p:txBody>
          <a:bodyPr anchor="ctr">
            <a:normAutofit/>
          </a:bodyPr>
          <a:lstStyle/>
          <a:p>
            <a:r>
              <a:rPr lang="nl-NL"/>
              <a:t>Situatie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C0734-EF18-9C95-530F-04D4BAF86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245208"/>
          </a:xfrm>
        </p:spPr>
        <p:txBody>
          <a:bodyPr>
            <a:normAutofit/>
          </a:bodyPr>
          <a:lstStyle/>
          <a:p>
            <a:r>
              <a:rPr lang="nl-NL" sz="2000"/>
              <a:t>26 jeugd teams</a:t>
            </a:r>
          </a:p>
          <a:p>
            <a:r>
              <a:rPr lang="nl-NL" sz="2000"/>
              <a:t>2 trainers per team. </a:t>
            </a:r>
          </a:p>
          <a:p>
            <a:r>
              <a:rPr lang="nl-NL" sz="2000"/>
              <a:t>18 breedte-teams met “</a:t>
            </a:r>
            <a:r>
              <a:rPr lang="nl-NL" sz="2000" err="1"/>
              <a:t>jeugd-trainers</a:t>
            </a:r>
            <a:r>
              <a:rPr lang="nl-NL" sz="2000"/>
              <a:t>” = 36 trainers nodig. </a:t>
            </a:r>
          </a:p>
          <a:p>
            <a:endParaRPr lang="nl-NL" sz="20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1418BE-5E9F-2573-6B01-1CBC13FA635F}"/>
              </a:ext>
            </a:extLst>
          </p:cNvPr>
          <p:cNvSpPr txBox="1">
            <a:spLocks/>
          </p:cNvSpPr>
          <p:nvPr/>
        </p:nvSpPr>
        <p:spPr>
          <a:xfrm>
            <a:off x="6317974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/>
              <a:t>Werkzaamheden trainer/coach zeer breed:</a:t>
            </a:r>
          </a:p>
          <a:p>
            <a:pPr lvl="1"/>
            <a:r>
              <a:rPr lang="nl-NL" sz="2000"/>
              <a:t>Training voorbereiden</a:t>
            </a:r>
          </a:p>
          <a:p>
            <a:pPr lvl="1"/>
            <a:r>
              <a:rPr lang="nl-NL" sz="2000"/>
              <a:t>Training geven</a:t>
            </a:r>
          </a:p>
          <a:p>
            <a:pPr lvl="1"/>
            <a:r>
              <a:rPr lang="nl-NL" sz="2000"/>
              <a:t>Wedstrijd voorbereiden (opstelling &amp; wisselschema)</a:t>
            </a:r>
          </a:p>
          <a:p>
            <a:pPr lvl="1"/>
            <a:r>
              <a:rPr lang="nl-NL" sz="2000"/>
              <a:t>Communicatie team / ouders / extern</a:t>
            </a:r>
          </a:p>
          <a:p>
            <a:pPr lvl="1"/>
            <a:r>
              <a:rPr lang="nl-NL" sz="2000"/>
              <a:t>Schema’s maken &amp; najagen</a:t>
            </a:r>
          </a:p>
          <a:p>
            <a:endParaRPr lang="nl-NL" sz="20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707F53-31B5-18AF-1576-8C809836D5A4}"/>
              </a:ext>
            </a:extLst>
          </p:cNvPr>
          <p:cNvSpPr txBox="1">
            <a:spLocks/>
          </p:cNvSpPr>
          <p:nvPr/>
        </p:nvSpPr>
        <p:spPr>
          <a:xfrm>
            <a:off x="838200" y="4333462"/>
            <a:ext cx="10661374" cy="184350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i="1"/>
              <a:t>Idealiter hadden we dit beleid met een bredere club mensen opgezet. </a:t>
            </a:r>
            <a:br>
              <a:rPr lang="nl-NL" sz="2000" i="1"/>
            </a:br>
            <a:r>
              <a:rPr lang="nl-NL" sz="2000" i="1"/>
              <a:t>Deze </a:t>
            </a:r>
            <a:r>
              <a:rPr lang="nl-NL" sz="2000" i="1" err="1"/>
              <a:t>powerpoint</a:t>
            </a:r>
            <a:r>
              <a:rPr lang="nl-NL" sz="2000" i="1"/>
              <a:t> was aanvankelijk geschreven met als doel om de discussie een aanzet te geven. </a:t>
            </a:r>
          </a:p>
          <a:p>
            <a:pPr marL="0" indent="0">
              <a:buNone/>
            </a:pPr>
            <a:r>
              <a:rPr lang="nl-NL" sz="2000" i="1"/>
              <a:t>Het vooruitzicht op een tekort aan trainers in seizoen 2023 / 2024 zorgt ervoor dat we het gesprek niet over de zomer heen kunnen tillen. Hiermee lopen we het risico om draagvlak te verliezen.</a:t>
            </a:r>
          </a:p>
          <a:p>
            <a:pPr marL="0" indent="0">
              <a:buNone/>
            </a:pPr>
            <a:r>
              <a:rPr lang="nl-NL" sz="2000" i="1"/>
              <a:t>Na de teamindelingsrondes gaan de samenwerking weer opzoeken en het verder uitwerken. Dit beleid is een doorlopend veranderend proces. </a:t>
            </a:r>
          </a:p>
        </p:txBody>
      </p:sp>
    </p:spTree>
    <p:extLst>
      <p:ext uri="{BB962C8B-B14F-4D97-AF65-F5344CB8AC3E}">
        <p14:creationId xmlns:p14="http://schemas.microsoft.com/office/powerpoint/2010/main" val="177782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5F72B-5DB4-09CE-8C5E-3C105526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Situatie: 3 uitdagingen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59B18-E582-D66C-6968-C57FF6AC9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/>
              <a:t>Trainers en coaches worden niet structureel ondersteund.</a:t>
            </a:r>
            <a:br>
              <a:rPr lang="nl-NL" b="1"/>
            </a:br>
            <a:r>
              <a:rPr lang="nl-NL"/>
              <a:t>Er is hulp. Maar niet een compleet train de trainers plan, en elk jaar standaard opleidingen.  </a:t>
            </a:r>
          </a:p>
          <a:p>
            <a:r>
              <a:rPr lang="nl-NL" b="1"/>
              <a:t>Takenpakket van de trainer/coach is te breed. </a:t>
            </a:r>
            <a:br>
              <a:rPr lang="nl-NL"/>
            </a:br>
            <a:r>
              <a:rPr lang="nl-NL"/>
              <a:t>Veel trainers pakken ook coach en management taken op. Rijdersschema, afmeldingen organiseren etc. Wanneer de trainers uit de jeugd komen is dit niet effectief.  </a:t>
            </a:r>
          </a:p>
          <a:p>
            <a:r>
              <a:rPr lang="nl-NL" b="1"/>
              <a:t>Scheve verhouding trainers en spelers. </a:t>
            </a:r>
            <a:br>
              <a:rPr lang="nl-NL" b="1"/>
            </a:br>
            <a:r>
              <a:rPr lang="nl-NL"/>
              <a:t>Jeugdtrainers hebben soms een klein leeftijdsverschil met de spelers en daarmee niet altijd het juiste overwicht. 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61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4F612F7-48F6-281F-9BAE-BB4063F5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3 oplossingsrichtingen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A7451A-4E28-9661-003F-9AB918705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r>
              <a:rPr lang="nl-NL"/>
              <a:t>Trainers en coaches worden niet structureel ondersteund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C5EC662-36D4-AB20-7740-CBB47564D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68271"/>
            <a:ext cx="3465398" cy="3621392"/>
          </a:xfrm>
          <a:ln>
            <a:solidFill>
              <a:schemeClr val="accent1"/>
            </a:solidFill>
            <a:prstDash val="dash"/>
          </a:ln>
        </p:spPr>
        <p:txBody>
          <a:bodyPr/>
          <a:lstStyle/>
          <a:p>
            <a:r>
              <a:rPr lang="nl-NL"/>
              <a:t>Train de trainer optuigen</a:t>
            </a:r>
          </a:p>
          <a:p>
            <a:r>
              <a:rPr lang="nl-NL"/>
              <a:t>Standaard schema’s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C3E6BCD-CB53-579D-21DC-A2C2DFC75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r>
              <a:rPr lang="nl-NL"/>
              <a:t>Het takenpakket van de trainer/coach is te breed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496B530-2CC9-6DDB-B79B-790F97AF6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3301" y="2568271"/>
            <a:ext cx="3465398" cy="3621392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  <a:prstDash val="dash"/>
          </a:ln>
        </p:spPr>
        <p:txBody>
          <a:bodyPr/>
          <a:lstStyle/>
          <a:p>
            <a:r>
              <a:rPr lang="nl-NL"/>
              <a:t>Specifieke rollen met kleiner takenpakket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B178B4-21D6-E794-B58C-3D204C844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ln>
            <a:solidFill>
              <a:schemeClr val="accent1"/>
            </a:solidFill>
            <a:prstDash val="dash"/>
          </a:ln>
        </p:spPr>
        <p:txBody>
          <a:bodyPr/>
          <a:lstStyle/>
          <a:p>
            <a:r>
              <a:rPr lang="nl-NL"/>
              <a:t>Scheve verhouding trainers en spelers. 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63224A9-4548-E7D0-C0C4-B49AAA4910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86813" y="2568271"/>
            <a:ext cx="3465398" cy="3621392"/>
          </a:xfrm>
          <a:ln>
            <a:solidFill>
              <a:schemeClr val="accent1"/>
            </a:solidFill>
            <a:prstDash val="dash"/>
          </a:ln>
        </p:spPr>
        <p:txBody>
          <a:bodyPr/>
          <a:lstStyle/>
          <a:p>
            <a:r>
              <a:rPr lang="nl-NL"/>
              <a:t>Hulp van ouders tijdens training voor pedagogische kant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80E121C9-1829-1FA6-FE62-2928F3E213CB}"/>
              </a:ext>
            </a:extLst>
          </p:cNvPr>
          <p:cNvSpPr/>
          <p:nvPr/>
        </p:nvSpPr>
        <p:spPr>
          <a:xfrm rot="435687">
            <a:off x="5737579" y="227814"/>
            <a:ext cx="3673503" cy="1084030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>
                <a:solidFill>
                  <a:sysClr val="windowText" lastClr="000000"/>
                </a:solidFill>
              </a:rPr>
              <a:t>Aanvullingen welkom</a:t>
            </a:r>
          </a:p>
        </p:txBody>
      </p:sp>
    </p:spTree>
    <p:extLst>
      <p:ext uri="{BB962C8B-B14F-4D97-AF65-F5344CB8AC3E}">
        <p14:creationId xmlns:p14="http://schemas.microsoft.com/office/powerpoint/2010/main" val="386290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8F11-1EAE-21AB-D4E3-F2BC4315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Taakverdeling teambegeleiding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B4A7C-E30B-0B8B-9777-AA49767A7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6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Alle teams hebben </a:t>
            </a:r>
            <a:r>
              <a:rPr lang="nl-NL" b="1" dirty="0"/>
              <a:t>4</a:t>
            </a:r>
            <a:r>
              <a:rPr lang="nl-NL" dirty="0"/>
              <a:t> rollen:</a:t>
            </a:r>
          </a:p>
          <a:p>
            <a:r>
              <a:rPr lang="nl-NL" dirty="0"/>
              <a:t>Manager</a:t>
            </a:r>
          </a:p>
          <a:p>
            <a:r>
              <a:rPr lang="nl-NL" dirty="0"/>
              <a:t>Coach</a:t>
            </a:r>
          </a:p>
          <a:p>
            <a:r>
              <a:rPr lang="nl-NL" dirty="0"/>
              <a:t>2 Trainers</a:t>
            </a:r>
          </a:p>
          <a:p>
            <a:r>
              <a:rPr lang="nl-NL" dirty="0"/>
              <a:t>Trainings-begeleiding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1800" i="1" dirty="0"/>
              <a:t>Deze kunnen bij verschillende, of dezelfde persoon onder gebracht worden.</a:t>
            </a:r>
          </a:p>
        </p:txBody>
      </p:sp>
    </p:spTree>
    <p:extLst>
      <p:ext uri="{BB962C8B-B14F-4D97-AF65-F5344CB8AC3E}">
        <p14:creationId xmlns:p14="http://schemas.microsoft.com/office/powerpoint/2010/main" val="41783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7F2BF999-616B-3C5D-102D-09111A7849E9}"/>
              </a:ext>
            </a:extLst>
          </p:cNvPr>
          <p:cNvSpPr/>
          <p:nvPr/>
        </p:nvSpPr>
        <p:spPr>
          <a:xfrm>
            <a:off x="573932" y="1387720"/>
            <a:ext cx="10322668" cy="29216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Verantwoordelijkheid team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EABFD20-A669-FA9A-E48E-DE27F42F21C3}"/>
              </a:ext>
            </a:extLst>
          </p:cNvPr>
          <p:cNvSpPr/>
          <p:nvPr/>
        </p:nvSpPr>
        <p:spPr>
          <a:xfrm>
            <a:off x="573932" y="4377446"/>
            <a:ext cx="10322668" cy="18482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tabLst/>
              <a:defRPr/>
            </a:pPr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Ondersteuning vanuit de vereniging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38103A-851C-1F95-BDD1-CCC880C7DD55}"/>
              </a:ext>
            </a:extLst>
          </p:cNvPr>
          <p:cNvSpPr/>
          <p:nvPr/>
        </p:nvSpPr>
        <p:spPr>
          <a:xfrm>
            <a:off x="3424986" y="1908292"/>
            <a:ext cx="2264922" cy="23115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Een goed verloop van de wedstrijd: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Opstelling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Wissels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Aansturing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426833-8F15-426D-A21F-A0B87613C5BF}"/>
              </a:ext>
            </a:extLst>
          </p:cNvPr>
          <p:cNvSpPr/>
          <p:nvPr/>
        </p:nvSpPr>
        <p:spPr>
          <a:xfrm>
            <a:off x="925561" y="1908292"/>
            <a:ext cx="2264922" cy="23115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buClr>
                <a:srgbClr val="FFC000"/>
              </a:buClr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Organisatorische zaken regelen: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Rijbeurten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Bardienst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Teamuitje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Afmeldingen</a:t>
            </a:r>
            <a:endParaRPr lang="nl-N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1FEB95-0EA0-81D0-6B69-7AEBF243E8DF}"/>
              </a:ext>
            </a:extLst>
          </p:cNvPr>
          <p:cNvSpPr/>
          <p:nvPr/>
        </p:nvSpPr>
        <p:spPr>
          <a:xfrm>
            <a:off x="5915030" y="1908292"/>
            <a:ext cx="2264922" cy="23115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De trainer zorgt voor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Training geven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Hockey technische groei spelers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05FD3C-E183-20FB-F8B4-DC2B6EB2268B}"/>
              </a:ext>
            </a:extLst>
          </p:cNvPr>
          <p:cNvSpPr/>
          <p:nvPr/>
        </p:nvSpPr>
        <p:spPr>
          <a:xfrm>
            <a:off x="8369354" y="1908292"/>
            <a:ext cx="2264922" cy="23115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Volwassene begeleidt de training voor: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Goede sfeer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Juiste </a:t>
            </a:r>
            <a:r>
              <a:rPr lang="nl-NL" err="1">
                <a:solidFill>
                  <a:schemeClr val="accent1">
                    <a:lumMod val="50000"/>
                  </a:schemeClr>
                </a:solidFill>
              </a:rPr>
              <a:t>groeps</a:t>
            </a:r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err="1">
                <a:solidFill>
                  <a:schemeClr val="accent1">
                    <a:lumMod val="50000"/>
                  </a:schemeClr>
                </a:solidFill>
              </a:rPr>
              <a:t>dymaniek</a:t>
            </a:r>
            <a:endParaRPr lang="nl-N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4400-C9A3-4EA9-AFB3-E49B62C9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Taken en rollen rondom een team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2F576E-B757-D439-78B1-0997CE65146F}"/>
              </a:ext>
            </a:extLst>
          </p:cNvPr>
          <p:cNvGrpSpPr/>
          <p:nvPr/>
        </p:nvGrpSpPr>
        <p:grpSpPr>
          <a:xfrm>
            <a:off x="7283522" y="1493311"/>
            <a:ext cx="914400" cy="1173421"/>
            <a:chOff x="1032285" y="2357400"/>
            <a:chExt cx="914400" cy="1173421"/>
          </a:xfrm>
        </p:grpSpPr>
        <p:pic>
          <p:nvPicPr>
            <p:cNvPr id="9" name="Graphic 8" descr="User outline">
              <a:extLst>
                <a:ext uri="{FF2B5EF4-FFF2-40B4-BE49-F238E27FC236}">
                  <a16:creationId xmlns:a16="http://schemas.microsoft.com/office/drawing/2014/main" id="{BEDAE08E-ADED-A65D-1276-7F556366A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2285" y="2357400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5C977C-3F0F-0AFE-3374-EFB81BAC1786}"/>
                </a:ext>
              </a:extLst>
            </p:cNvPr>
            <p:cNvSpPr txBox="1"/>
            <p:nvPr/>
          </p:nvSpPr>
          <p:spPr>
            <a:xfrm>
              <a:off x="1070043" y="3161489"/>
              <a:ext cx="838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/>
                <a:t>Trainer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EDE265-AFD2-ED7A-723D-B80116D285BF}"/>
              </a:ext>
            </a:extLst>
          </p:cNvPr>
          <p:cNvGrpSpPr/>
          <p:nvPr/>
        </p:nvGrpSpPr>
        <p:grpSpPr>
          <a:xfrm>
            <a:off x="4779760" y="1493311"/>
            <a:ext cx="914400" cy="1173421"/>
            <a:chOff x="1032285" y="2357400"/>
            <a:chExt cx="914400" cy="1173421"/>
          </a:xfrm>
        </p:grpSpPr>
        <p:pic>
          <p:nvPicPr>
            <p:cNvPr id="19" name="Graphic 18" descr="User outline">
              <a:extLst>
                <a:ext uri="{FF2B5EF4-FFF2-40B4-BE49-F238E27FC236}">
                  <a16:creationId xmlns:a16="http://schemas.microsoft.com/office/drawing/2014/main" id="{B013AE07-3D3A-923D-636D-B89E5EF99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2285" y="2357400"/>
              <a:ext cx="914400" cy="9144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D67181-53EF-1A3B-6E07-825733679392}"/>
                </a:ext>
              </a:extLst>
            </p:cNvPr>
            <p:cNvSpPr txBox="1"/>
            <p:nvPr/>
          </p:nvSpPr>
          <p:spPr>
            <a:xfrm>
              <a:off x="1109413" y="3161489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/>
                <a:t>Coach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B40B9F-F181-F371-3798-6433848A8CD8}"/>
              </a:ext>
            </a:extLst>
          </p:cNvPr>
          <p:cNvGrpSpPr/>
          <p:nvPr/>
        </p:nvGrpSpPr>
        <p:grpSpPr>
          <a:xfrm>
            <a:off x="2227422" y="1494784"/>
            <a:ext cx="1027525" cy="1173421"/>
            <a:chOff x="975724" y="2357400"/>
            <a:chExt cx="1027525" cy="1173421"/>
          </a:xfrm>
        </p:grpSpPr>
        <p:pic>
          <p:nvPicPr>
            <p:cNvPr id="22" name="Graphic 21" descr="User outline">
              <a:extLst>
                <a:ext uri="{FF2B5EF4-FFF2-40B4-BE49-F238E27FC236}">
                  <a16:creationId xmlns:a16="http://schemas.microsoft.com/office/drawing/2014/main" id="{4869C033-1773-33DC-C9D1-0426E12BE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2285" y="2357400"/>
              <a:ext cx="914400" cy="914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FD90BB-04AA-402F-DF6C-3E9592E9D9E6}"/>
                </a:ext>
              </a:extLst>
            </p:cNvPr>
            <p:cNvSpPr txBox="1"/>
            <p:nvPr/>
          </p:nvSpPr>
          <p:spPr>
            <a:xfrm>
              <a:off x="975724" y="3161489"/>
              <a:ext cx="1027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Manager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C8A4B3-803F-2866-D0F0-2D078CE59A59}"/>
              </a:ext>
            </a:extLst>
          </p:cNvPr>
          <p:cNvGrpSpPr/>
          <p:nvPr/>
        </p:nvGrpSpPr>
        <p:grpSpPr>
          <a:xfrm>
            <a:off x="9576779" y="1494784"/>
            <a:ext cx="1271181" cy="1450420"/>
            <a:chOff x="853895" y="2357400"/>
            <a:chExt cx="1271181" cy="1450420"/>
          </a:xfrm>
        </p:grpSpPr>
        <p:pic>
          <p:nvPicPr>
            <p:cNvPr id="25" name="Graphic 24" descr="User outline">
              <a:extLst>
                <a:ext uri="{FF2B5EF4-FFF2-40B4-BE49-F238E27FC236}">
                  <a16:creationId xmlns:a16="http://schemas.microsoft.com/office/drawing/2014/main" id="{FF1AB1E6-A6A3-42A4-BB5C-85808403D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2285" y="2357400"/>
              <a:ext cx="914400" cy="9144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96C67D-04E3-E797-B85C-93ECDF8E50A4}"/>
                </a:ext>
              </a:extLst>
            </p:cNvPr>
            <p:cNvSpPr txBox="1"/>
            <p:nvPr/>
          </p:nvSpPr>
          <p:spPr>
            <a:xfrm>
              <a:off x="853895" y="3161489"/>
              <a:ext cx="12711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/>
                <a:t>Trainings-</a:t>
              </a:r>
              <a:br>
                <a:rPr lang="nl-NL"/>
              </a:br>
              <a:r>
                <a:rPr lang="nl-NL"/>
                <a:t>begeleiding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F0C5DE1-34C8-3447-7618-A04C3E9698C2}"/>
              </a:ext>
            </a:extLst>
          </p:cNvPr>
          <p:cNvSpPr/>
          <p:nvPr/>
        </p:nvSpPr>
        <p:spPr>
          <a:xfrm>
            <a:off x="925561" y="4747097"/>
            <a:ext cx="2264922" cy="1411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Standaard schema’s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Contactpersoon bij vragen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AFA8E5-657E-6F94-31E0-E93C1B0ABA29}"/>
              </a:ext>
            </a:extLst>
          </p:cNvPr>
          <p:cNvSpPr/>
          <p:nvPr/>
        </p:nvSpPr>
        <p:spPr>
          <a:xfrm>
            <a:off x="3424986" y="4747097"/>
            <a:ext cx="2264922" cy="1411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Koffie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Basisopleiding Training Geven &amp; Coachen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270AFB-BEA4-384F-E8A2-F3C469E02932}"/>
              </a:ext>
            </a:extLst>
          </p:cNvPr>
          <p:cNvSpPr/>
          <p:nvPr/>
        </p:nvSpPr>
        <p:spPr>
          <a:xfrm>
            <a:off x="5915030" y="4747097"/>
            <a:ext cx="2264922" cy="1411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Trainer regelen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Basisopleiding of Hockey Trainer 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Periode plan &amp;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Trainings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materiaal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06F7177-D9BE-4FED-67CF-1CC99BA3961E}"/>
              </a:ext>
            </a:extLst>
          </p:cNvPr>
          <p:cNvSpPr/>
          <p:nvPr/>
        </p:nvSpPr>
        <p:spPr>
          <a:xfrm>
            <a:off x="8345860" y="4747097"/>
            <a:ext cx="2264922" cy="1411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Basisopleiding Training Geven &amp; Coachen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AC20127-5CC7-3D48-B0EE-8A3F41DB43B9}"/>
              </a:ext>
            </a:extLst>
          </p:cNvPr>
          <p:cNvSpPr/>
          <p:nvPr/>
        </p:nvSpPr>
        <p:spPr>
          <a:xfrm>
            <a:off x="5990218" y="1706562"/>
            <a:ext cx="1379183" cy="9483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De HTO regelt zoveel mogelijk trainers. </a:t>
            </a:r>
          </a:p>
        </p:txBody>
      </p:sp>
      <p:sp>
        <p:nvSpPr>
          <p:cNvPr id="43" name="Rectangle: Folded Corner 42">
            <a:extLst>
              <a:ext uri="{FF2B5EF4-FFF2-40B4-BE49-F238E27FC236}">
                <a16:creationId xmlns:a16="http://schemas.microsoft.com/office/drawing/2014/main" id="{096A4E37-2AA0-7FD6-5889-0E6B37CB9CD9}"/>
              </a:ext>
            </a:extLst>
          </p:cNvPr>
          <p:cNvSpPr/>
          <p:nvPr/>
        </p:nvSpPr>
        <p:spPr>
          <a:xfrm>
            <a:off x="8532628" y="2044797"/>
            <a:ext cx="914400" cy="567513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/>
              <a:t>optioneel</a:t>
            </a:r>
          </a:p>
        </p:txBody>
      </p:sp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77A70340-BD86-A013-1144-A93D06459EA3}"/>
              </a:ext>
            </a:extLst>
          </p:cNvPr>
          <p:cNvSpPr/>
          <p:nvPr/>
        </p:nvSpPr>
        <p:spPr>
          <a:xfrm rot="21067620">
            <a:off x="3269260" y="1204699"/>
            <a:ext cx="2270306" cy="680020"/>
          </a:xfrm>
          <a:prstGeom prst="snip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ysClr val="windowText" lastClr="000000"/>
                </a:solidFill>
              </a:rPr>
              <a:t>Coaching = volwassen + trainer?</a:t>
            </a:r>
          </a:p>
        </p:txBody>
      </p:sp>
      <p:sp>
        <p:nvSpPr>
          <p:cNvPr id="4" name="Rectangle: Top Corners One Rounded and One Snipped 3">
            <a:extLst>
              <a:ext uri="{FF2B5EF4-FFF2-40B4-BE49-F238E27FC236}">
                <a16:creationId xmlns:a16="http://schemas.microsoft.com/office/drawing/2014/main" id="{699B47F9-DD7B-0000-B705-650A9853D912}"/>
              </a:ext>
            </a:extLst>
          </p:cNvPr>
          <p:cNvSpPr/>
          <p:nvPr/>
        </p:nvSpPr>
        <p:spPr>
          <a:xfrm rot="21361123">
            <a:off x="4101807" y="6152864"/>
            <a:ext cx="2270306" cy="680020"/>
          </a:xfrm>
          <a:prstGeom prst="snip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ysClr val="windowText" lastClr="000000"/>
                </a:solidFill>
              </a:rPr>
              <a:t>Voor de seizoenstart namen ophalen </a:t>
            </a:r>
          </a:p>
        </p:txBody>
      </p:sp>
    </p:spTree>
    <p:extLst>
      <p:ext uri="{BB962C8B-B14F-4D97-AF65-F5344CB8AC3E}">
        <p14:creationId xmlns:p14="http://schemas.microsoft.com/office/powerpoint/2010/main" val="72473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E99C6-7F72-D6F9-8E31-8D0D3BEC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Plan van aanpak vanaf 2023/2024 </a:t>
            </a:r>
            <a:br>
              <a:rPr lang="nl-NL" dirty="0"/>
            </a:br>
            <a:r>
              <a:rPr lang="nl-NL" dirty="0"/>
              <a:t>voor teams en ouders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A94C8-E10A-4BB1-045B-61EBA9575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254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Ieder team is in de basis zelf verantwoordelijk om alle rollen te vervullen. </a:t>
            </a:r>
          </a:p>
          <a:p>
            <a:r>
              <a:rPr lang="nl-NL" sz="2400" dirty="0"/>
              <a:t>Ieder team </a:t>
            </a:r>
            <a:r>
              <a:rPr lang="nl-NL" sz="2400" b="1" dirty="0"/>
              <a:t>organiseert zelf</a:t>
            </a:r>
            <a:r>
              <a:rPr lang="nl-NL" sz="2400" dirty="0"/>
              <a:t> een </a:t>
            </a:r>
            <a:r>
              <a:rPr lang="nl-NL" sz="2400" i="1" dirty="0"/>
              <a:t>volwassen</a:t>
            </a:r>
            <a:r>
              <a:rPr lang="nl-NL" sz="2400" dirty="0"/>
              <a:t> Team manager (ouder?). </a:t>
            </a:r>
          </a:p>
          <a:p>
            <a:r>
              <a:rPr lang="nl-NL" sz="2400" dirty="0"/>
              <a:t>Ieder team </a:t>
            </a:r>
            <a:r>
              <a:rPr lang="nl-NL" sz="2400" b="1" dirty="0"/>
              <a:t>organiseert zelf </a:t>
            </a:r>
            <a:r>
              <a:rPr lang="nl-NL" sz="2400" dirty="0"/>
              <a:t>een </a:t>
            </a:r>
            <a:r>
              <a:rPr lang="nl-NL" sz="2400" i="1" dirty="0"/>
              <a:t>volwassen</a:t>
            </a:r>
            <a:r>
              <a:rPr lang="nl-NL" sz="2400" dirty="0"/>
              <a:t> begeleiding bij de training (ouder?).</a:t>
            </a:r>
          </a:p>
          <a:p>
            <a:r>
              <a:rPr lang="nl-NL" sz="2400" dirty="0"/>
              <a:t>Ieder team </a:t>
            </a:r>
            <a:r>
              <a:rPr lang="nl-NL" sz="2400" b="1" dirty="0"/>
              <a:t>organiseert zelf</a:t>
            </a:r>
            <a:r>
              <a:rPr lang="nl-NL" sz="2400" dirty="0"/>
              <a:t> een </a:t>
            </a:r>
            <a:r>
              <a:rPr lang="nl-NL" sz="2400" i="1" dirty="0"/>
              <a:t>volwassen </a:t>
            </a:r>
            <a:r>
              <a:rPr lang="nl-NL" sz="2400" dirty="0"/>
              <a:t>coach (=ouder?) + eventueel de trainer.</a:t>
            </a:r>
          </a:p>
          <a:p>
            <a:r>
              <a:rPr lang="nl-NL" sz="2400" dirty="0"/>
              <a:t>Ieder team </a:t>
            </a:r>
            <a:r>
              <a:rPr lang="nl-NL" sz="2400" b="1" dirty="0"/>
              <a:t>organiseert zelf</a:t>
            </a:r>
            <a:r>
              <a:rPr lang="nl-NL" sz="2400" dirty="0"/>
              <a:t> een trainer *.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* Wanneer een team zelf geen trainer kan organiseren zal de HTO het team ondersteunen in het vinden van een trainer.</a:t>
            </a:r>
          </a:p>
        </p:txBody>
      </p:sp>
    </p:spTree>
    <p:extLst>
      <p:ext uri="{BB962C8B-B14F-4D97-AF65-F5344CB8AC3E}">
        <p14:creationId xmlns:p14="http://schemas.microsoft.com/office/powerpoint/2010/main" val="106769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E99C6-7F72-D6F9-8E31-8D0D3BEC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Plan van aanpak vanaf 2023/2024</a:t>
            </a:r>
            <a:br>
              <a:rPr lang="nl-NL" dirty="0"/>
            </a:br>
            <a:r>
              <a:rPr lang="nl-NL" dirty="0"/>
              <a:t>voor motivatie van trainers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A94C8-E10A-4BB1-045B-61EBA9575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Trainers kunnen focussen op training voorbereiden en geven.</a:t>
            </a:r>
          </a:p>
          <a:p>
            <a:r>
              <a:rPr lang="nl-NL" sz="2400" dirty="0"/>
              <a:t>Trainers hoeven geen administratieve zaken zoals afmeldingen voor wedstrijden te organiseren. </a:t>
            </a:r>
          </a:p>
          <a:p>
            <a:r>
              <a:rPr lang="nl-NL" sz="2400" dirty="0"/>
              <a:t>Trainers worden ondersteund door een volwassene om de kinderen te begeleiden. </a:t>
            </a:r>
          </a:p>
          <a:p>
            <a:r>
              <a:rPr lang="nl-NL" sz="2400" dirty="0"/>
              <a:t>Trainers krijgen een trainersjas.</a:t>
            </a:r>
          </a:p>
        </p:txBody>
      </p:sp>
    </p:spTree>
    <p:extLst>
      <p:ext uri="{BB962C8B-B14F-4D97-AF65-F5344CB8AC3E}">
        <p14:creationId xmlns:p14="http://schemas.microsoft.com/office/powerpoint/2010/main" val="326450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A486-F34F-E64E-7BAF-061FFE0E4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Waardering</a:t>
            </a:r>
            <a:br>
              <a:rPr lang="nl-NL" dirty="0"/>
            </a:br>
            <a:r>
              <a:rPr lang="nl-NL" dirty="0"/>
              <a:t>door HCC georganiseerder trainers &amp; coaches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C07B-6FFB-79F5-5CEC-FE611A9DF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984787" cy="32020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b="1" dirty="0"/>
              <a:t>Trainers &amp; coaches krijgen</a:t>
            </a:r>
          </a:p>
          <a:p>
            <a:r>
              <a:rPr lang="nl-NL" dirty="0"/>
              <a:t>Opleiding om goed te kunnen trainen en coachen</a:t>
            </a:r>
          </a:p>
          <a:p>
            <a:r>
              <a:rPr lang="nl-NL" dirty="0"/>
              <a:t>Officiële HCC trainersjas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Door HCC aangestelde trainers krijgen</a:t>
            </a:r>
          </a:p>
          <a:p>
            <a:r>
              <a:rPr lang="nl-NL" dirty="0"/>
              <a:t>Vrijwilligersvergoeding **</a:t>
            </a:r>
          </a:p>
        </p:txBody>
      </p:sp>
      <p:pic>
        <p:nvPicPr>
          <p:cNvPr id="1026" name="Picture 2" descr="Indian Maharadja Softshell Jack Dames">
            <a:extLst>
              <a:ext uri="{FF2B5EF4-FFF2-40B4-BE49-F238E27FC236}">
                <a16:creationId xmlns:a16="http://schemas.microsoft.com/office/drawing/2014/main" id="{8C907D1A-222C-139C-661A-702BCA55A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986" y="1825625"/>
            <a:ext cx="3202021" cy="320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00348F-7D57-6378-5B3B-56F4EC690FD1}"/>
              </a:ext>
            </a:extLst>
          </p:cNvPr>
          <p:cNvSpPr txBox="1">
            <a:spLocks/>
          </p:cNvSpPr>
          <p:nvPr/>
        </p:nvSpPr>
        <p:spPr>
          <a:xfrm>
            <a:off x="838198" y="5842535"/>
            <a:ext cx="9148640" cy="34732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l-NL" sz="1600" i="1" dirty="0"/>
              <a:t>** De hoogte van de vergoeding is vergelijkbaar met vorig jaar. Details worden nog uitgewerkt. </a:t>
            </a: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C47A99DD-BE41-BB27-9677-845DE2245790}"/>
              </a:ext>
            </a:extLst>
          </p:cNvPr>
          <p:cNvSpPr/>
          <p:nvPr/>
        </p:nvSpPr>
        <p:spPr>
          <a:xfrm rot="435687">
            <a:off x="7388548" y="3140683"/>
            <a:ext cx="2868877" cy="1018962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>
                <a:solidFill>
                  <a:sysClr val="windowText" lastClr="000000"/>
                </a:solidFill>
              </a:rPr>
              <a:t>HCC </a:t>
            </a:r>
            <a:r>
              <a:rPr lang="nl-NL" sz="3600" err="1">
                <a:solidFill>
                  <a:sysClr val="windowText" lastClr="000000"/>
                </a:solidFill>
              </a:rPr>
              <a:t>Clubpas</a:t>
            </a:r>
            <a:r>
              <a:rPr lang="nl-NL" sz="360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2C1EC090-7759-D669-C719-F319B0971B12}"/>
              </a:ext>
            </a:extLst>
          </p:cNvPr>
          <p:cNvSpPr/>
          <p:nvPr/>
        </p:nvSpPr>
        <p:spPr>
          <a:xfrm>
            <a:off x="8984185" y="5474703"/>
            <a:ext cx="2879622" cy="1142552"/>
          </a:xfrm>
          <a:prstGeom prst="snip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ysClr val="windowText" lastClr="000000"/>
                </a:solidFill>
              </a:rPr>
              <a:t>Activiteiten voor je eigen team kwalificeert niet voor een vergoeding, </a:t>
            </a:r>
            <a:br>
              <a:rPr lang="nl-NL" dirty="0">
                <a:solidFill>
                  <a:sysClr val="windowText" lastClr="000000"/>
                </a:solidFill>
              </a:rPr>
            </a:br>
            <a:r>
              <a:rPr lang="nl-NL" dirty="0">
                <a:solidFill>
                  <a:sysClr val="windowText" lastClr="000000"/>
                </a:solidFill>
              </a:rPr>
              <a:t> maar wel koffie/thee/fris</a:t>
            </a:r>
          </a:p>
        </p:txBody>
      </p:sp>
    </p:spTree>
    <p:extLst>
      <p:ext uri="{BB962C8B-B14F-4D97-AF65-F5344CB8AC3E}">
        <p14:creationId xmlns:p14="http://schemas.microsoft.com/office/powerpoint/2010/main" val="35331959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BLANGUAGEID" val="nl-N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CC9B9699-2E9B-46B7-9A65-D70CFA54F6F6}" vid="{87A4D19D-71A4-4B2E-A790-38B3FCF7675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5A9A4CF5E9114FAD344E2FAE37F63E" ma:contentTypeVersion="15" ma:contentTypeDescription="Create a new document." ma:contentTypeScope="" ma:versionID="47014035dbeef06db2c85e7ee2379358">
  <xsd:schema xmlns:xsd="http://www.w3.org/2001/XMLSchema" xmlns:xs="http://www.w3.org/2001/XMLSchema" xmlns:p="http://schemas.microsoft.com/office/2006/metadata/properties" xmlns:ns2="f2a844e4-2b5d-4ed1-a7df-7b0e59063eab" xmlns:ns3="338bc112-4316-43b9-86a5-292e0ed5b050" targetNamespace="http://schemas.microsoft.com/office/2006/metadata/properties" ma:root="true" ma:fieldsID="b0010f2821b78e44613ccffa66a395b6" ns2:_="" ns3:_="">
    <xsd:import namespace="f2a844e4-2b5d-4ed1-a7df-7b0e59063eab"/>
    <xsd:import namespace="338bc112-4316-43b9-86a5-292e0ed5b0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844e4-2b5d-4ed1-a7df-7b0e59063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9280cc6-3d01-453a-8887-df70893293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bc112-4316-43b9-86a5-292e0ed5b05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be46d4f-250f-49d9-90df-1c01b7d5a63e}" ma:internalName="TaxCatchAll" ma:showField="CatchAllData" ma:web="338bc112-4316-43b9-86a5-292e0ed5b0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a844e4-2b5d-4ed1-a7df-7b0e59063eab">
      <Terms xmlns="http://schemas.microsoft.com/office/infopath/2007/PartnerControls"/>
    </lcf76f155ced4ddcb4097134ff3c332f>
    <TaxCatchAll xmlns="338bc112-4316-43b9-86a5-292e0ed5b050" xsi:nil="true"/>
  </documentManagement>
</p:properties>
</file>

<file path=customXml/itemProps1.xml><?xml version="1.0" encoding="utf-8"?>
<ds:datastoreItem xmlns:ds="http://schemas.openxmlformats.org/officeDocument/2006/customXml" ds:itemID="{B58230C2-DCA0-407E-8565-E866D2F7FE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a844e4-2b5d-4ed1-a7df-7b0e59063eab"/>
    <ds:schemaRef ds:uri="338bc112-4316-43b9-86a5-292e0ed5b0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D85F91-79C2-4216-B7F3-97C9F8DFEE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B6EA41-5A90-4E4E-9794-715AD2903B19}">
  <ds:schemaRefs>
    <ds:schemaRef ds:uri="338bc112-4316-43b9-86a5-292e0ed5b050"/>
    <ds:schemaRef ds:uri="f2a844e4-2b5d-4ed1-a7df-7b0e59063e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HCC_template</Template>
  <TotalTime>402</TotalTime>
  <Words>1011</Words>
  <Application>Microsoft Office PowerPoint</Application>
  <PresentationFormat>Widescreen</PresentationFormat>
  <Paragraphs>185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Wingdings</vt:lpstr>
      <vt:lpstr>Office Theme</vt:lpstr>
      <vt:lpstr>Coaching en Training </vt:lpstr>
      <vt:lpstr>Situatie</vt:lpstr>
      <vt:lpstr>Situatie: 3 uitdagingen</vt:lpstr>
      <vt:lpstr>3 oplossingsrichtingen</vt:lpstr>
      <vt:lpstr>Taakverdeling teambegeleiding</vt:lpstr>
      <vt:lpstr>Taken en rollen rondom een team</vt:lpstr>
      <vt:lpstr>Plan van aanpak vanaf 2023/2024  voor teams en ouders</vt:lpstr>
      <vt:lpstr>Plan van aanpak vanaf 2023/2024 voor motivatie van trainers</vt:lpstr>
      <vt:lpstr>Waardering door HCC georganiseerder trainers &amp; coaches</vt:lpstr>
      <vt:lpstr>Kom training geven!</vt:lpstr>
      <vt:lpstr>Begeleiding</vt:lpstr>
      <vt:lpstr>PowerPoint Presentation</vt:lpstr>
      <vt:lpstr>Manager </vt:lpstr>
      <vt:lpstr>Coach </vt:lpstr>
      <vt:lpstr>Trainer </vt:lpstr>
      <vt:lpstr>Trainings-begeleiding </vt:lpstr>
      <vt:lpstr>Lijn coördinator </vt:lpstr>
      <vt:lpstr>PowerPoint Presentation</vt:lpstr>
    </vt:vector>
  </TitlesOfParts>
  <Company>AH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 van Rijn</dc:creator>
  <cp:lastModifiedBy>Ton van Rijn</cp:lastModifiedBy>
  <cp:revision>1</cp:revision>
  <dcterms:created xsi:type="dcterms:W3CDTF">2023-05-26T23:00:00Z</dcterms:created>
  <dcterms:modified xsi:type="dcterms:W3CDTF">2024-06-08T17:52:52Z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1113265-c559-4850-9a4d-5c092dbd21ac_Enabled">
    <vt:lpwstr>true</vt:lpwstr>
  </property>
  <property fmtid="{D5CDD505-2E9C-101B-9397-08002B2CF9AE}" pid="3" name="MSIP_Label_a1113265-c559-4850-9a4d-5c092dbd21ac_SetDate">
    <vt:lpwstr>2022-08-28T22:17:33Z</vt:lpwstr>
  </property>
  <property fmtid="{D5CDD505-2E9C-101B-9397-08002B2CF9AE}" pid="4" name="MSIP_Label_a1113265-c559-4850-9a4d-5c092dbd21ac_Method">
    <vt:lpwstr>Standard</vt:lpwstr>
  </property>
  <property fmtid="{D5CDD505-2E9C-101B-9397-08002B2CF9AE}" pid="5" name="MSIP_Label_a1113265-c559-4850-9a4d-5c092dbd21ac_Name">
    <vt:lpwstr>Internal Use</vt:lpwstr>
  </property>
  <property fmtid="{D5CDD505-2E9C-101B-9397-08002B2CF9AE}" pid="6" name="MSIP_Label_a1113265-c559-4850-9a4d-5c092dbd21ac_SiteId">
    <vt:lpwstr>a6b169f1-592b-4329-8f33-8db8903003c7</vt:lpwstr>
  </property>
  <property fmtid="{D5CDD505-2E9C-101B-9397-08002B2CF9AE}" pid="7" name="MSIP_Label_a1113265-c559-4850-9a4d-5c092dbd21ac_ActionId">
    <vt:lpwstr>cd51db18-cbee-4ab7-82fe-fe7b622ff7b9</vt:lpwstr>
  </property>
  <property fmtid="{D5CDD505-2E9C-101B-9397-08002B2CF9AE}" pid="8" name="MSIP_Label_a1113265-c559-4850-9a4d-5c092dbd21ac_ContentBits">
    <vt:lpwstr>0</vt:lpwstr>
  </property>
  <property fmtid="{D5CDD505-2E9C-101B-9397-08002B2CF9AE}" pid="9" name="ContentTypeId">
    <vt:lpwstr>0x0101000F5A9A4CF5E9114FAD344E2FAE37F63E</vt:lpwstr>
  </property>
  <property fmtid="{D5CDD505-2E9C-101B-9397-08002B2CF9AE}" pid="10" name="MediaServiceImageTags">
    <vt:lpwstr/>
  </property>
</Properties>
</file>